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4"/>
  </p:sldMasterIdLst>
  <p:notesMasterIdLst>
    <p:notesMasterId r:id="rId75"/>
  </p:notesMasterIdLst>
  <p:handoutMasterIdLst>
    <p:handoutMasterId r:id="rId76"/>
  </p:handoutMasterIdLst>
  <p:sldIdLst>
    <p:sldId id="738" r:id="rId5"/>
    <p:sldId id="779" r:id="rId6"/>
    <p:sldId id="379" r:id="rId7"/>
    <p:sldId id="380" r:id="rId8"/>
    <p:sldId id="389" r:id="rId9"/>
    <p:sldId id="392" r:id="rId10"/>
    <p:sldId id="393" r:id="rId11"/>
    <p:sldId id="383" r:id="rId12"/>
    <p:sldId id="381" r:id="rId13"/>
    <p:sldId id="382" r:id="rId14"/>
    <p:sldId id="390" r:id="rId15"/>
    <p:sldId id="384" r:id="rId16"/>
    <p:sldId id="385" r:id="rId17"/>
    <p:sldId id="386" r:id="rId18"/>
    <p:sldId id="387" r:id="rId19"/>
    <p:sldId id="391" r:id="rId20"/>
    <p:sldId id="388" r:id="rId21"/>
    <p:sldId id="395" r:id="rId22"/>
    <p:sldId id="396" r:id="rId23"/>
    <p:sldId id="397" r:id="rId24"/>
    <p:sldId id="398" r:id="rId25"/>
    <p:sldId id="399" r:id="rId26"/>
    <p:sldId id="400" r:id="rId27"/>
    <p:sldId id="401" r:id="rId28"/>
    <p:sldId id="402" r:id="rId29"/>
    <p:sldId id="404" r:id="rId30"/>
    <p:sldId id="409" r:id="rId31"/>
    <p:sldId id="739" r:id="rId32"/>
    <p:sldId id="405" r:id="rId33"/>
    <p:sldId id="740" r:id="rId34"/>
    <p:sldId id="406" r:id="rId35"/>
    <p:sldId id="408" r:id="rId36"/>
    <p:sldId id="741" r:id="rId37"/>
    <p:sldId id="742" r:id="rId38"/>
    <p:sldId id="743" r:id="rId39"/>
    <p:sldId id="744" r:id="rId40"/>
    <p:sldId id="745" r:id="rId41"/>
    <p:sldId id="746" r:id="rId42"/>
    <p:sldId id="748" r:id="rId43"/>
    <p:sldId id="749" r:id="rId44"/>
    <p:sldId id="747" r:id="rId45"/>
    <p:sldId id="766" r:id="rId46"/>
    <p:sldId id="750" r:id="rId47"/>
    <p:sldId id="751" r:id="rId48"/>
    <p:sldId id="775" r:id="rId49"/>
    <p:sldId id="767" r:id="rId50"/>
    <p:sldId id="770" r:id="rId51"/>
    <p:sldId id="771" r:id="rId52"/>
    <p:sldId id="772" r:id="rId53"/>
    <p:sldId id="773" r:id="rId54"/>
    <p:sldId id="776" r:id="rId55"/>
    <p:sldId id="774" r:id="rId56"/>
    <p:sldId id="764" r:id="rId57"/>
    <p:sldId id="752" r:id="rId58"/>
    <p:sldId id="761" r:id="rId59"/>
    <p:sldId id="762" r:id="rId60"/>
    <p:sldId id="763" r:id="rId61"/>
    <p:sldId id="777" r:id="rId62"/>
    <p:sldId id="753" r:id="rId63"/>
    <p:sldId id="768" r:id="rId64"/>
    <p:sldId id="754" r:id="rId65"/>
    <p:sldId id="778" r:id="rId66"/>
    <p:sldId id="756" r:id="rId67"/>
    <p:sldId id="757" r:id="rId68"/>
    <p:sldId id="758" r:id="rId69"/>
    <p:sldId id="759" r:id="rId70"/>
    <p:sldId id="760" r:id="rId71"/>
    <p:sldId id="755" r:id="rId72"/>
    <p:sldId id="769" r:id="rId73"/>
    <p:sldId id="765" r:id="rId7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09"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3294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008" autoAdjust="0"/>
    <p:restoredTop sz="94484" autoAdjust="0"/>
  </p:normalViewPr>
  <p:slideViewPr>
    <p:cSldViewPr snapToGrid="0" snapToObjects="1" showGuides="1">
      <p:cViewPr varScale="1">
        <p:scale>
          <a:sx n="88" d="100"/>
          <a:sy n="88" d="100"/>
        </p:scale>
        <p:origin x="64" y="968"/>
      </p:cViewPr>
      <p:guideLst>
        <p:guide orient="horz" pos="2160"/>
        <p:guide pos="3809"/>
      </p:guideLst>
    </p:cSldViewPr>
  </p:slideViewPr>
  <p:outlineViewPr>
    <p:cViewPr>
      <p:scale>
        <a:sx n="33" d="100"/>
        <a:sy n="33" d="100"/>
      </p:scale>
      <p:origin x="0" y="-6768"/>
    </p:cViewPr>
  </p:outlineViewPr>
  <p:notesTextViewPr>
    <p:cViewPr>
      <p:scale>
        <a:sx n="100" d="100"/>
        <a:sy n="100" d="100"/>
      </p:scale>
      <p:origin x="0" y="0"/>
    </p:cViewPr>
  </p:notesTextViewPr>
  <p:sorterViewPr>
    <p:cViewPr>
      <p:scale>
        <a:sx n="100" d="100"/>
        <a:sy n="100" d="100"/>
      </p:scale>
      <p:origin x="0" y="-17232"/>
    </p:cViewPr>
  </p:sorterViewPr>
  <p:notesViewPr>
    <p:cSldViewPr snapToGrid="0" snapToObjects="1">
      <p:cViewPr varScale="1">
        <p:scale>
          <a:sx n="62" d="100"/>
          <a:sy n="62" d="100"/>
        </p:scale>
        <p:origin x="3154" y="53"/>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16" Type="http://schemas.openxmlformats.org/officeDocument/2006/relationships/slide" Target="slides/slide1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theme" Target="theme/theme1.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handoutMaster" Target="handoutMasters/handoutMaster1.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29" Type="http://schemas.openxmlformats.org/officeDocument/2006/relationships/slide" Target="slides/slide2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07DF862-694B-E74D-BFBE-60FBA9F6EC5B}" type="datetimeFigureOut">
              <a:rPr lang="en-US" smtClean="0"/>
              <a:t>5/19/2025</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E5F697BF-91E9-9448-9FE6-590085B448DC}" type="slidenum">
              <a:rPr lang="en-US" smtClean="0"/>
              <a:t>‹#›</a:t>
            </a:fld>
            <a:endParaRPr lang="en-US"/>
          </a:p>
        </p:txBody>
      </p:sp>
    </p:spTree>
    <p:extLst>
      <p:ext uri="{BB962C8B-B14F-4D97-AF65-F5344CB8AC3E}">
        <p14:creationId xmlns:p14="http://schemas.microsoft.com/office/powerpoint/2010/main" val="36160990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DDE09FC-A241-2544-97D8-50942BB5A136}" type="datetimeFigureOut">
              <a:rPr lang="en-US" smtClean="0"/>
              <a:t>5/19/2025</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1EF99AE-4306-F649-A89C-92935A52E858}" type="slidenum">
              <a:rPr lang="en-US" smtClean="0"/>
              <a:t>‹#›</a:t>
            </a:fld>
            <a:endParaRPr lang="en-US"/>
          </a:p>
        </p:txBody>
      </p:sp>
    </p:spTree>
    <p:extLst>
      <p:ext uri="{BB962C8B-B14F-4D97-AF65-F5344CB8AC3E}">
        <p14:creationId xmlns:p14="http://schemas.microsoft.com/office/powerpoint/2010/main" val="2956191295"/>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Zástupný symbol obrazu snímky 1"/>
          <p:cNvSpPr>
            <a:spLocks noGrp="1" noRot="1" noChangeAspect="1"/>
          </p:cNvSpPr>
          <p:nvPr>
            <p:ph type="sldImg"/>
          </p:nvPr>
        </p:nvSpPr>
        <p:spPr bwMode="auto">
          <a:xfrm>
            <a:off x="357188" y="1239838"/>
            <a:ext cx="5954712" cy="3351212"/>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102402" name="Zástupný symbol poznámok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eaLnBrk="1" hangingPunct="1">
              <a:spcBef>
                <a:spcPct val="0"/>
              </a:spcBef>
            </a:pPr>
            <a:endParaRPr lang="en-US" dirty="0">
              <a:latin typeface="Calibri" charset="0"/>
            </a:endParaRPr>
          </a:p>
        </p:txBody>
      </p:sp>
    </p:spTree>
    <p:extLst>
      <p:ext uri="{BB962C8B-B14F-4D97-AF65-F5344CB8AC3E}">
        <p14:creationId xmlns:p14="http://schemas.microsoft.com/office/powerpoint/2010/main" val="12929643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Zástupný symbol obrazu snímky 1"/>
          <p:cNvSpPr>
            <a:spLocks noGrp="1" noRot="1" noChangeAspect="1"/>
          </p:cNvSpPr>
          <p:nvPr>
            <p:ph type="sldImg"/>
          </p:nvPr>
        </p:nvSpPr>
        <p:spPr bwMode="auto">
          <a:xfrm>
            <a:off x="357188" y="1239838"/>
            <a:ext cx="5954712" cy="3351212"/>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102402" name="Zástupný symbol poznámok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eaLnBrk="1" hangingPunct="1">
              <a:spcBef>
                <a:spcPct val="0"/>
              </a:spcBef>
            </a:pPr>
            <a:endParaRPr lang="en-US" dirty="0">
              <a:latin typeface="Calibri" charset="0"/>
            </a:endParaRPr>
          </a:p>
        </p:txBody>
      </p:sp>
    </p:spTree>
    <p:extLst>
      <p:ext uri="{BB962C8B-B14F-4D97-AF65-F5344CB8AC3E}">
        <p14:creationId xmlns:p14="http://schemas.microsoft.com/office/powerpoint/2010/main" val="603722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Zástupný symbol obrazu snímky 1"/>
          <p:cNvSpPr>
            <a:spLocks noGrp="1" noRot="1" noChangeAspect="1"/>
          </p:cNvSpPr>
          <p:nvPr>
            <p:ph type="sldImg"/>
          </p:nvPr>
        </p:nvSpPr>
        <p:spPr bwMode="auto">
          <a:xfrm>
            <a:off x="357188" y="1239838"/>
            <a:ext cx="5954712" cy="3351212"/>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102402" name="Zástupný symbol poznámok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eaLnBrk="1" hangingPunct="1">
              <a:spcBef>
                <a:spcPct val="0"/>
              </a:spcBef>
            </a:pPr>
            <a:endParaRPr lang="en-US" dirty="0">
              <a:latin typeface="Calibri" charset="0"/>
            </a:endParaRPr>
          </a:p>
        </p:txBody>
      </p:sp>
    </p:spTree>
    <p:extLst>
      <p:ext uri="{BB962C8B-B14F-4D97-AF65-F5344CB8AC3E}">
        <p14:creationId xmlns:p14="http://schemas.microsoft.com/office/powerpoint/2010/main" val="35164757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Zástupný symbol obrazu snímky 1"/>
          <p:cNvSpPr>
            <a:spLocks noGrp="1" noRot="1" noChangeAspect="1"/>
          </p:cNvSpPr>
          <p:nvPr>
            <p:ph type="sldImg"/>
          </p:nvPr>
        </p:nvSpPr>
        <p:spPr bwMode="auto">
          <a:xfrm>
            <a:off x="357188" y="1239838"/>
            <a:ext cx="5954712" cy="3351212"/>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102402" name="Zástupný symbol poznámok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eaLnBrk="1" hangingPunct="1">
              <a:spcBef>
                <a:spcPct val="0"/>
              </a:spcBef>
            </a:pPr>
            <a:endParaRPr lang="en-US" dirty="0">
              <a:latin typeface="Calibri" charset="0"/>
            </a:endParaRPr>
          </a:p>
        </p:txBody>
      </p:sp>
    </p:spTree>
    <p:extLst>
      <p:ext uri="{BB962C8B-B14F-4D97-AF65-F5344CB8AC3E}">
        <p14:creationId xmlns:p14="http://schemas.microsoft.com/office/powerpoint/2010/main" val="39228313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Zástupný symbol obrazu snímky 1"/>
          <p:cNvSpPr>
            <a:spLocks noGrp="1" noRot="1" noChangeAspect="1"/>
          </p:cNvSpPr>
          <p:nvPr>
            <p:ph type="sldImg"/>
          </p:nvPr>
        </p:nvSpPr>
        <p:spPr bwMode="auto">
          <a:xfrm>
            <a:off x="357188" y="1239838"/>
            <a:ext cx="5954712" cy="3351212"/>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102402" name="Zástupný symbol poznámok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eaLnBrk="1" hangingPunct="1">
              <a:spcBef>
                <a:spcPct val="0"/>
              </a:spcBef>
            </a:pPr>
            <a:endParaRPr lang="en-US" dirty="0">
              <a:latin typeface="Calibri" charset="0"/>
            </a:endParaRPr>
          </a:p>
        </p:txBody>
      </p:sp>
    </p:spTree>
    <p:extLst>
      <p:ext uri="{BB962C8B-B14F-4D97-AF65-F5344CB8AC3E}">
        <p14:creationId xmlns:p14="http://schemas.microsoft.com/office/powerpoint/2010/main" val="27300191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Zástupný symbol obrazu snímky 1"/>
          <p:cNvSpPr>
            <a:spLocks noGrp="1" noRot="1" noChangeAspect="1"/>
          </p:cNvSpPr>
          <p:nvPr>
            <p:ph type="sldImg"/>
          </p:nvPr>
        </p:nvSpPr>
        <p:spPr bwMode="auto">
          <a:xfrm>
            <a:off x="357188" y="1239838"/>
            <a:ext cx="5954712" cy="3351212"/>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102402" name="Zástupný symbol poznámok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eaLnBrk="1" hangingPunct="1">
              <a:spcBef>
                <a:spcPct val="0"/>
              </a:spcBef>
            </a:pPr>
            <a:endParaRPr lang="en-US" dirty="0">
              <a:latin typeface="Calibri" charset="0"/>
            </a:endParaRPr>
          </a:p>
        </p:txBody>
      </p:sp>
    </p:spTree>
    <p:extLst>
      <p:ext uri="{BB962C8B-B14F-4D97-AF65-F5344CB8AC3E}">
        <p14:creationId xmlns:p14="http://schemas.microsoft.com/office/powerpoint/2010/main" val="3933641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Zástupný symbol obrazu snímky 1"/>
          <p:cNvSpPr>
            <a:spLocks noGrp="1" noRot="1" noChangeAspect="1"/>
          </p:cNvSpPr>
          <p:nvPr>
            <p:ph type="sldImg"/>
          </p:nvPr>
        </p:nvSpPr>
        <p:spPr bwMode="auto">
          <a:xfrm>
            <a:off x="357188" y="1239838"/>
            <a:ext cx="5954712" cy="3351212"/>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102402" name="Zástupný symbol poznámok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eaLnBrk="1" hangingPunct="1">
              <a:spcBef>
                <a:spcPct val="0"/>
              </a:spcBef>
            </a:pPr>
            <a:endParaRPr lang="en-US" dirty="0">
              <a:latin typeface="Calibri" charset="0"/>
            </a:endParaRPr>
          </a:p>
        </p:txBody>
      </p:sp>
    </p:spTree>
    <p:extLst>
      <p:ext uri="{BB962C8B-B14F-4D97-AF65-F5344CB8AC3E}">
        <p14:creationId xmlns:p14="http://schemas.microsoft.com/office/powerpoint/2010/main" val="37425564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Zástupný symbol obrazu snímky 1"/>
          <p:cNvSpPr>
            <a:spLocks noGrp="1" noRot="1" noChangeAspect="1"/>
          </p:cNvSpPr>
          <p:nvPr>
            <p:ph type="sldImg"/>
          </p:nvPr>
        </p:nvSpPr>
        <p:spPr bwMode="auto">
          <a:xfrm>
            <a:off x="357188" y="1239838"/>
            <a:ext cx="5954712" cy="3351212"/>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102402" name="Zástupný symbol poznámok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eaLnBrk="1" hangingPunct="1">
              <a:spcBef>
                <a:spcPct val="0"/>
              </a:spcBef>
            </a:pPr>
            <a:endParaRPr lang="en-US" dirty="0">
              <a:latin typeface="Calibri" charset="0"/>
            </a:endParaRPr>
          </a:p>
        </p:txBody>
      </p:sp>
    </p:spTree>
    <p:extLst>
      <p:ext uri="{BB962C8B-B14F-4D97-AF65-F5344CB8AC3E}">
        <p14:creationId xmlns:p14="http://schemas.microsoft.com/office/powerpoint/2010/main" val="5803526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Zástupný symbol obrazu snímky 1"/>
          <p:cNvSpPr>
            <a:spLocks noGrp="1" noRot="1" noChangeAspect="1"/>
          </p:cNvSpPr>
          <p:nvPr>
            <p:ph type="sldImg"/>
          </p:nvPr>
        </p:nvSpPr>
        <p:spPr bwMode="auto">
          <a:xfrm>
            <a:off x="357188" y="1239838"/>
            <a:ext cx="5954712" cy="3351212"/>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102402" name="Zástupný symbol poznámok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eaLnBrk="1" hangingPunct="1">
              <a:spcBef>
                <a:spcPct val="0"/>
              </a:spcBef>
            </a:pPr>
            <a:endParaRPr lang="en-US" dirty="0">
              <a:latin typeface="Calibri" charset="0"/>
            </a:endParaRPr>
          </a:p>
        </p:txBody>
      </p:sp>
    </p:spTree>
    <p:extLst>
      <p:ext uri="{BB962C8B-B14F-4D97-AF65-F5344CB8AC3E}">
        <p14:creationId xmlns:p14="http://schemas.microsoft.com/office/powerpoint/2010/main" val="30727895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Zástupný symbol obrazu snímky 1"/>
          <p:cNvSpPr>
            <a:spLocks noGrp="1" noRot="1" noChangeAspect="1"/>
          </p:cNvSpPr>
          <p:nvPr>
            <p:ph type="sldImg"/>
          </p:nvPr>
        </p:nvSpPr>
        <p:spPr bwMode="auto">
          <a:xfrm>
            <a:off x="357188" y="1239838"/>
            <a:ext cx="5954712" cy="3351212"/>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102402" name="Zástupný symbol poznámok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eaLnBrk="1" hangingPunct="1">
              <a:spcBef>
                <a:spcPct val="0"/>
              </a:spcBef>
            </a:pPr>
            <a:endParaRPr lang="en-US" dirty="0">
              <a:latin typeface="Calibri" charset="0"/>
            </a:endParaRPr>
          </a:p>
        </p:txBody>
      </p:sp>
    </p:spTree>
    <p:extLst>
      <p:ext uri="{BB962C8B-B14F-4D97-AF65-F5344CB8AC3E}">
        <p14:creationId xmlns:p14="http://schemas.microsoft.com/office/powerpoint/2010/main" val="99268441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Zástupný symbol obrazu snímky 1"/>
          <p:cNvSpPr>
            <a:spLocks noGrp="1" noRot="1" noChangeAspect="1"/>
          </p:cNvSpPr>
          <p:nvPr>
            <p:ph type="sldImg"/>
          </p:nvPr>
        </p:nvSpPr>
        <p:spPr bwMode="auto">
          <a:xfrm>
            <a:off x="357188" y="1239838"/>
            <a:ext cx="5954712" cy="3351212"/>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102402" name="Zástupný symbol poznámok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eaLnBrk="1" hangingPunct="1">
              <a:spcBef>
                <a:spcPct val="0"/>
              </a:spcBef>
            </a:pPr>
            <a:endParaRPr lang="en-US" dirty="0">
              <a:latin typeface="Calibri" charset="0"/>
            </a:endParaRPr>
          </a:p>
        </p:txBody>
      </p:sp>
    </p:spTree>
    <p:extLst>
      <p:ext uri="{BB962C8B-B14F-4D97-AF65-F5344CB8AC3E}">
        <p14:creationId xmlns:p14="http://schemas.microsoft.com/office/powerpoint/2010/main" val="31203766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Zástupný symbol obrazu snímky 1"/>
          <p:cNvSpPr>
            <a:spLocks noGrp="1" noRot="1" noChangeAspect="1"/>
          </p:cNvSpPr>
          <p:nvPr>
            <p:ph type="sldImg"/>
          </p:nvPr>
        </p:nvSpPr>
        <p:spPr bwMode="auto">
          <a:xfrm>
            <a:off x="357188" y="1239838"/>
            <a:ext cx="5954712" cy="3351212"/>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102402" name="Zástupný symbol poznámok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eaLnBrk="1" hangingPunct="1">
              <a:spcBef>
                <a:spcPct val="0"/>
              </a:spcBef>
            </a:pPr>
            <a:endParaRPr lang="en-US" dirty="0">
              <a:latin typeface="Calibri" charset="0"/>
            </a:endParaRPr>
          </a:p>
        </p:txBody>
      </p:sp>
    </p:spTree>
    <p:extLst>
      <p:ext uri="{BB962C8B-B14F-4D97-AF65-F5344CB8AC3E}">
        <p14:creationId xmlns:p14="http://schemas.microsoft.com/office/powerpoint/2010/main" val="401311651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Zástupný symbol obrazu snímky 1"/>
          <p:cNvSpPr>
            <a:spLocks noGrp="1" noRot="1" noChangeAspect="1"/>
          </p:cNvSpPr>
          <p:nvPr>
            <p:ph type="sldImg"/>
          </p:nvPr>
        </p:nvSpPr>
        <p:spPr bwMode="auto">
          <a:xfrm>
            <a:off x="357188" y="1239838"/>
            <a:ext cx="5954712" cy="3351212"/>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102402" name="Zástupný symbol poznámok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eaLnBrk="1" hangingPunct="1">
              <a:spcBef>
                <a:spcPct val="0"/>
              </a:spcBef>
            </a:pPr>
            <a:endParaRPr lang="en-US" dirty="0">
              <a:latin typeface="Calibri" charset="0"/>
            </a:endParaRPr>
          </a:p>
        </p:txBody>
      </p:sp>
    </p:spTree>
    <p:extLst>
      <p:ext uri="{BB962C8B-B14F-4D97-AF65-F5344CB8AC3E}">
        <p14:creationId xmlns:p14="http://schemas.microsoft.com/office/powerpoint/2010/main" val="21111557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Zástupný symbol obrazu snímky 1"/>
          <p:cNvSpPr>
            <a:spLocks noGrp="1" noRot="1" noChangeAspect="1"/>
          </p:cNvSpPr>
          <p:nvPr>
            <p:ph type="sldImg"/>
          </p:nvPr>
        </p:nvSpPr>
        <p:spPr bwMode="auto">
          <a:xfrm>
            <a:off x="357188" y="1239838"/>
            <a:ext cx="5954712" cy="3351212"/>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102402" name="Zástupný symbol poznámok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eaLnBrk="1" hangingPunct="1">
              <a:spcBef>
                <a:spcPct val="0"/>
              </a:spcBef>
            </a:pPr>
            <a:endParaRPr lang="en-US" dirty="0">
              <a:latin typeface="Calibri" charset="0"/>
            </a:endParaRPr>
          </a:p>
        </p:txBody>
      </p:sp>
    </p:spTree>
    <p:extLst>
      <p:ext uri="{BB962C8B-B14F-4D97-AF65-F5344CB8AC3E}">
        <p14:creationId xmlns:p14="http://schemas.microsoft.com/office/powerpoint/2010/main" val="197720740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Zástupný symbol obrazu snímky 1"/>
          <p:cNvSpPr>
            <a:spLocks noGrp="1" noRot="1" noChangeAspect="1"/>
          </p:cNvSpPr>
          <p:nvPr>
            <p:ph type="sldImg"/>
          </p:nvPr>
        </p:nvSpPr>
        <p:spPr bwMode="auto">
          <a:xfrm>
            <a:off x="357188" y="1239838"/>
            <a:ext cx="5954712" cy="3351212"/>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102402" name="Zástupný symbol poznámok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eaLnBrk="1" hangingPunct="1">
              <a:spcBef>
                <a:spcPct val="0"/>
              </a:spcBef>
            </a:pPr>
            <a:endParaRPr lang="en-US" dirty="0">
              <a:latin typeface="Calibri" charset="0"/>
            </a:endParaRPr>
          </a:p>
        </p:txBody>
      </p:sp>
    </p:spTree>
    <p:extLst>
      <p:ext uri="{BB962C8B-B14F-4D97-AF65-F5344CB8AC3E}">
        <p14:creationId xmlns:p14="http://schemas.microsoft.com/office/powerpoint/2010/main" val="329213296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Zástupný symbol obrazu snímky 1"/>
          <p:cNvSpPr>
            <a:spLocks noGrp="1" noRot="1" noChangeAspect="1"/>
          </p:cNvSpPr>
          <p:nvPr>
            <p:ph type="sldImg"/>
          </p:nvPr>
        </p:nvSpPr>
        <p:spPr bwMode="auto">
          <a:xfrm>
            <a:off x="357188" y="1239838"/>
            <a:ext cx="5954712" cy="3351212"/>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102402" name="Zástupný symbol poznámok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eaLnBrk="1" hangingPunct="1">
              <a:spcBef>
                <a:spcPct val="0"/>
              </a:spcBef>
            </a:pPr>
            <a:endParaRPr lang="en-US" dirty="0">
              <a:latin typeface="Calibri" charset="0"/>
            </a:endParaRPr>
          </a:p>
        </p:txBody>
      </p:sp>
    </p:spTree>
    <p:extLst>
      <p:ext uri="{BB962C8B-B14F-4D97-AF65-F5344CB8AC3E}">
        <p14:creationId xmlns:p14="http://schemas.microsoft.com/office/powerpoint/2010/main" val="19437585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Zástupný symbol obrazu snímky 1"/>
          <p:cNvSpPr>
            <a:spLocks noGrp="1" noRot="1" noChangeAspect="1"/>
          </p:cNvSpPr>
          <p:nvPr>
            <p:ph type="sldImg"/>
          </p:nvPr>
        </p:nvSpPr>
        <p:spPr bwMode="auto">
          <a:xfrm>
            <a:off x="357188" y="1239838"/>
            <a:ext cx="5954712" cy="3351212"/>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102402" name="Zástupný symbol poznámok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eaLnBrk="1" hangingPunct="1">
              <a:spcBef>
                <a:spcPct val="0"/>
              </a:spcBef>
            </a:pPr>
            <a:endParaRPr lang="en-US" dirty="0">
              <a:latin typeface="Calibri" charset="0"/>
            </a:endParaRPr>
          </a:p>
        </p:txBody>
      </p:sp>
    </p:spTree>
    <p:extLst>
      <p:ext uri="{BB962C8B-B14F-4D97-AF65-F5344CB8AC3E}">
        <p14:creationId xmlns:p14="http://schemas.microsoft.com/office/powerpoint/2010/main" val="263501661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Zástupný symbol obrazu snímky 1"/>
          <p:cNvSpPr>
            <a:spLocks noGrp="1" noRot="1" noChangeAspect="1"/>
          </p:cNvSpPr>
          <p:nvPr>
            <p:ph type="sldImg"/>
          </p:nvPr>
        </p:nvSpPr>
        <p:spPr bwMode="auto">
          <a:xfrm>
            <a:off x="357188" y="1239838"/>
            <a:ext cx="5954712" cy="3351212"/>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102402" name="Zástupný symbol poznámok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eaLnBrk="1" hangingPunct="1">
              <a:spcBef>
                <a:spcPct val="0"/>
              </a:spcBef>
            </a:pPr>
            <a:endParaRPr lang="en-US" dirty="0">
              <a:latin typeface="Calibri" charset="0"/>
            </a:endParaRPr>
          </a:p>
        </p:txBody>
      </p:sp>
    </p:spTree>
    <p:extLst>
      <p:ext uri="{BB962C8B-B14F-4D97-AF65-F5344CB8AC3E}">
        <p14:creationId xmlns:p14="http://schemas.microsoft.com/office/powerpoint/2010/main" val="384670282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Zástupný symbol obrazu snímky 1"/>
          <p:cNvSpPr>
            <a:spLocks noGrp="1" noRot="1" noChangeAspect="1"/>
          </p:cNvSpPr>
          <p:nvPr>
            <p:ph type="sldImg"/>
          </p:nvPr>
        </p:nvSpPr>
        <p:spPr bwMode="auto">
          <a:xfrm>
            <a:off x="357188" y="1239838"/>
            <a:ext cx="5954712" cy="3351212"/>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102402" name="Zástupný symbol poznámok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eaLnBrk="1" hangingPunct="1">
              <a:spcBef>
                <a:spcPct val="0"/>
              </a:spcBef>
            </a:pPr>
            <a:endParaRPr lang="en-US" dirty="0">
              <a:latin typeface="Calibri" charset="0"/>
            </a:endParaRPr>
          </a:p>
        </p:txBody>
      </p:sp>
    </p:spTree>
    <p:extLst>
      <p:ext uri="{BB962C8B-B14F-4D97-AF65-F5344CB8AC3E}">
        <p14:creationId xmlns:p14="http://schemas.microsoft.com/office/powerpoint/2010/main" val="21619597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Zástupný symbol obrazu snímky 1"/>
          <p:cNvSpPr>
            <a:spLocks noGrp="1" noRot="1" noChangeAspect="1"/>
          </p:cNvSpPr>
          <p:nvPr>
            <p:ph type="sldImg"/>
          </p:nvPr>
        </p:nvSpPr>
        <p:spPr bwMode="auto">
          <a:xfrm>
            <a:off x="357188" y="1239838"/>
            <a:ext cx="5954712" cy="3351212"/>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102402" name="Zástupný symbol poznámok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eaLnBrk="1" hangingPunct="1">
              <a:spcBef>
                <a:spcPct val="0"/>
              </a:spcBef>
            </a:pPr>
            <a:endParaRPr lang="en-US" dirty="0">
              <a:latin typeface="Calibri" charset="0"/>
            </a:endParaRPr>
          </a:p>
        </p:txBody>
      </p:sp>
    </p:spTree>
    <p:extLst>
      <p:ext uri="{BB962C8B-B14F-4D97-AF65-F5344CB8AC3E}">
        <p14:creationId xmlns:p14="http://schemas.microsoft.com/office/powerpoint/2010/main" val="75111267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Zástupný symbol obrazu snímky 1"/>
          <p:cNvSpPr>
            <a:spLocks noGrp="1" noRot="1" noChangeAspect="1"/>
          </p:cNvSpPr>
          <p:nvPr>
            <p:ph type="sldImg"/>
          </p:nvPr>
        </p:nvSpPr>
        <p:spPr bwMode="auto">
          <a:xfrm>
            <a:off x="357188" y="1239838"/>
            <a:ext cx="5954712" cy="3351212"/>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102402" name="Zástupný symbol poznámok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eaLnBrk="1" hangingPunct="1">
              <a:spcBef>
                <a:spcPct val="0"/>
              </a:spcBef>
            </a:pPr>
            <a:endParaRPr lang="en-US" dirty="0">
              <a:latin typeface="Calibri" charset="0"/>
            </a:endParaRPr>
          </a:p>
        </p:txBody>
      </p:sp>
    </p:spTree>
    <p:extLst>
      <p:ext uri="{BB962C8B-B14F-4D97-AF65-F5344CB8AC3E}">
        <p14:creationId xmlns:p14="http://schemas.microsoft.com/office/powerpoint/2010/main" val="361833793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Zástupný symbol obrazu snímky 1"/>
          <p:cNvSpPr>
            <a:spLocks noGrp="1" noRot="1" noChangeAspect="1"/>
          </p:cNvSpPr>
          <p:nvPr>
            <p:ph type="sldImg"/>
          </p:nvPr>
        </p:nvSpPr>
        <p:spPr bwMode="auto">
          <a:xfrm>
            <a:off x="357188" y="1239838"/>
            <a:ext cx="5954712" cy="3351212"/>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102402" name="Zástupný symbol poznámok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eaLnBrk="1" hangingPunct="1">
              <a:spcBef>
                <a:spcPct val="0"/>
              </a:spcBef>
            </a:pPr>
            <a:endParaRPr lang="en-US" dirty="0">
              <a:latin typeface="Calibri" charset="0"/>
            </a:endParaRPr>
          </a:p>
        </p:txBody>
      </p:sp>
    </p:spTree>
    <p:extLst>
      <p:ext uri="{BB962C8B-B14F-4D97-AF65-F5344CB8AC3E}">
        <p14:creationId xmlns:p14="http://schemas.microsoft.com/office/powerpoint/2010/main" val="36701994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Zástupný symbol obrazu snímky 1"/>
          <p:cNvSpPr>
            <a:spLocks noGrp="1" noRot="1" noChangeAspect="1"/>
          </p:cNvSpPr>
          <p:nvPr>
            <p:ph type="sldImg"/>
          </p:nvPr>
        </p:nvSpPr>
        <p:spPr bwMode="auto">
          <a:xfrm>
            <a:off x="357188" y="1239838"/>
            <a:ext cx="5954712" cy="3351212"/>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102402" name="Zástupný symbol poznámok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eaLnBrk="1" hangingPunct="1">
              <a:spcBef>
                <a:spcPct val="0"/>
              </a:spcBef>
            </a:pPr>
            <a:endParaRPr lang="en-US" dirty="0">
              <a:latin typeface="Calibri" charset="0"/>
            </a:endParaRPr>
          </a:p>
        </p:txBody>
      </p:sp>
    </p:spTree>
    <p:extLst>
      <p:ext uri="{BB962C8B-B14F-4D97-AF65-F5344CB8AC3E}">
        <p14:creationId xmlns:p14="http://schemas.microsoft.com/office/powerpoint/2010/main" val="5219484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Zástupný symbol obrazu snímky 1"/>
          <p:cNvSpPr>
            <a:spLocks noGrp="1" noRot="1" noChangeAspect="1"/>
          </p:cNvSpPr>
          <p:nvPr>
            <p:ph type="sldImg"/>
          </p:nvPr>
        </p:nvSpPr>
        <p:spPr bwMode="auto">
          <a:xfrm>
            <a:off x="357188" y="1239838"/>
            <a:ext cx="5954712" cy="3351212"/>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102402" name="Zástupný symbol poznámok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eaLnBrk="1" hangingPunct="1">
              <a:spcBef>
                <a:spcPct val="0"/>
              </a:spcBef>
            </a:pPr>
            <a:endParaRPr lang="en-US" dirty="0">
              <a:latin typeface="Calibri" charset="0"/>
            </a:endParaRPr>
          </a:p>
        </p:txBody>
      </p:sp>
    </p:spTree>
    <p:extLst>
      <p:ext uri="{BB962C8B-B14F-4D97-AF65-F5344CB8AC3E}">
        <p14:creationId xmlns:p14="http://schemas.microsoft.com/office/powerpoint/2010/main" val="307573581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Zástupný symbol obrazu snímky 1"/>
          <p:cNvSpPr>
            <a:spLocks noGrp="1" noRot="1" noChangeAspect="1"/>
          </p:cNvSpPr>
          <p:nvPr>
            <p:ph type="sldImg"/>
          </p:nvPr>
        </p:nvSpPr>
        <p:spPr bwMode="auto">
          <a:xfrm>
            <a:off x="357188" y="1239838"/>
            <a:ext cx="5954712" cy="3351212"/>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102402" name="Zástupný symbol poznámok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eaLnBrk="1" hangingPunct="1">
              <a:spcBef>
                <a:spcPct val="0"/>
              </a:spcBef>
            </a:pPr>
            <a:endParaRPr lang="en-US" dirty="0">
              <a:latin typeface="Calibri" charset="0"/>
            </a:endParaRPr>
          </a:p>
        </p:txBody>
      </p:sp>
    </p:spTree>
    <p:extLst>
      <p:ext uri="{BB962C8B-B14F-4D97-AF65-F5344CB8AC3E}">
        <p14:creationId xmlns:p14="http://schemas.microsoft.com/office/powerpoint/2010/main" val="201528070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Zástupný symbol obrazu snímky 1"/>
          <p:cNvSpPr>
            <a:spLocks noGrp="1" noRot="1" noChangeAspect="1"/>
          </p:cNvSpPr>
          <p:nvPr>
            <p:ph type="sldImg"/>
          </p:nvPr>
        </p:nvSpPr>
        <p:spPr bwMode="auto">
          <a:xfrm>
            <a:off x="357188" y="1239838"/>
            <a:ext cx="5954712" cy="3351212"/>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102402" name="Zástupný symbol poznámok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eaLnBrk="1" hangingPunct="1">
              <a:spcBef>
                <a:spcPct val="0"/>
              </a:spcBef>
            </a:pPr>
            <a:endParaRPr lang="en-US" dirty="0">
              <a:latin typeface="Calibri" charset="0"/>
            </a:endParaRPr>
          </a:p>
        </p:txBody>
      </p:sp>
    </p:spTree>
    <p:extLst>
      <p:ext uri="{BB962C8B-B14F-4D97-AF65-F5344CB8AC3E}">
        <p14:creationId xmlns:p14="http://schemas.microsoft.com/office/powerpoint/2010/main" val="1764160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Zástupný symbol obrazu snímky 1"/>
          <p:cNvSpPr>
            <a:spLocks noGrp="1" noRot="1" noChangeAspect="1"/>
          </p:cNvSpPr>
          <p:nvPr>
            <p:ph type="sldImg"/>
          </p:nvPr>
        </p:nvSpPr>
        <p:spPr bwMode="auto">
          <a:xfrm>
            <a:off x="357188" y="1239838"/>
            <a:ext cx="5954712" cy="3351212"/>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102402" name="Zástupný symbol poznámok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eaLnBrk="1" hangingPunct="1">
              <a:spcBef>
                <a:spcPct val="0"/>
              </a:spcBef>
            </a:pPr>
            <a:endParaRPr lang="en-US" dirty="0">
              <a:latin typeface="Calibri" charset="0"/>
            </a:endParaRPr>
          </a:p>
        </p:txBody>
      </p:sp>
    </p:spTree>
    <p:extLst>
      <p:ext uri="{BB962C8B-B14F-4D97-AF65-F5344CB8AC3E}">
        <p14:creationId xmlns:p14="http://schemas.microsoft.com/office/powerpoint/2010/main" val="128251315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Zástupný symbol obrazu snímky 1"/>
          <p:cNvSpPr>
            <a:spLocks noGrp="1" noRot="1" noChangeAspect="1"/>
          </p:cNvSpPr>
          <p:nvPr>
            <p:ph type="sldImg"/>
          </p:nvPr>
        </p:nvSpPr>
        <p:spPr bwMode="auto">
          <a:xfrm>
            <a:off x="357188" y="1239838"/>
            <a:ext cx="5954712" cy="3351212"/>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102402" name="Zástupný symbol poznámok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eaLnBrk="1" hangingPunct="1">
              <a:spcBef>
                <a:spcPct val="0"/>
              </a:spcBef>
            </a:pPr>
            <a:endParaRPr lang="en-US" dirty="0">
              <a:latin typeface="Calibri" charset="0"/>
            </a:endParaRPr>
          </a:p>
        </p:txBody>
      </p:sp>
    </p:spTree>
    <p:extLst>
      <p:ext uri="{BB962C8B-B14F-4D97-AF65-F5344CB8AC3E}">
        <p14:creationId xmlns:p14="http://schemas.microsoft.com/office/powerpoint/2010/main" val="241768325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Zástupný symbol obrazu snímky 1"/>
          <p:cNvSpPr>
            <a:spLocks noGrp="1" noRot="1" noChangeAspect="1"/>
          </p:cNvSpPr>
          <p:nvPr>
            <p:ph type="sldImg"/>
          </p:nvPr>
        </p:nvSpPr>
        <p:spPr bwMode="auto">
          <a:xfrm>
            <a:off x="357188" y="1239838"/>
            <a:ext cx="5954712" cy="3351212"/>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102402" name="Zástupný symbol poznámok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eaLnBrk="1" hangingPunct="1">
              <a:spcBef>
                <a:spcPct val="0"/>
              </a:spcBef>
            </a:pPr>
            <a:endParaRPr lang="en-US" dirty="0">
              <a:latin typeface="Calibri" charset="0"/>
            </a:endParaRPr>
          </a:p>
        </p:txBody>
      </p:sp>
    </p:spTree>
    <p:extLst>
      <p:ext uri="{BB962C8B-B14F-4D97-AF65-F5344CB8AC3E}">
        <p14:creationId xmlns:p14="http://schemas.microsoft.com/office/powerpoint/2010/main" val="363879297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Zástupný symbol obrazu snímky 1"/>
          <p:cNvSpPr>
            <a:spLocks noGrp="1" noRot="1" noChangeAspect="1"/>
          </p:cNvSpPr>
          <p:nvPr>
            <p:ph type="sldImg"/>
          </p:nvPr>
        </p:nvSpPr>
        <p:spPr bwMode="auto">
          <a:xfrm>
            <a:off x="357188" y="1239838"/>
            <a:ext cx="5954712" cy="3351212"/>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102402" name="Zástupný symbol poznámok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eaLnBrk="1" hangingPunct="1">
              <a:spcBef>
                <a:spcPct val="0"/>
              </a:spcBef>
            </a:pPr>
            <a:endParaRPr lang="en-US" dirty="0">
              <a:latin typeface="Calibri" charset="0"/>
            </a:endParaRPr>
          </a:p>
        </p:txBody>
      </p:sp>
    </p:spTree>
    <p:extLst>
      <p:ext uri="{BB962C8B-B14F-4D97-AF65-F5344CB8AC3E}">
        <p14:creationId xmlns:p14="http://schemas.microsoft.com/office/powerpoint/2010/main" val="56484950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Zástupný symbol obrazu snímky 1"/>
          <p:cNvSpPr>
            <a:spLocks noGrp="1" noRot="1" noChangeAspect="1"/>
          </p:cNvSpPr>
          <p:nvPr>
            <p:ph type="sldImg"/>
          </p:nvPr>
        </p:nvSpPr>
        <p:spPr bwMode="auto">
          <a:xfrm>
            <a:off x="357188" y="1239838"/>
            <a:ext cx="5954712" cy="3351212"/>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102402" name="Zástupný symbol poznámok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eaLnBrk="1" hangingPunct="1">
              <a:spcBef>
                <a:spcPct val="0"/>
              </a:spcBef>
            </a:pPr>
            <a:endParaRPr lang="en-US" dirty="0">
              <a:latin typeface="Calibri" charset="0"/>
            </a:endParaRPr>
          </a:p>
        </p:txBody>
      </p:sp>
    </p:spTree>
    <p:extLst>
      <p:ext uri="{BB962C8B-B14F-4D97-AF65-F5344CB8AC3E}">
        <p14:creationId xmlns:p14="http://schemas.microsoft.com/office/powerpoint/2010/main" val="90202407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Zástupný symbol obrazu snímky 1"/>
          <p:cNvSpPr>
            <a:spLocks noGrp="1" noRot="1" noChangeAspect="1"/>
          </p:cNvSpPr>
          <p:nvPr>
            <p:ph type="sldImg"/>
          </p:nvPr>
        </p:nvSpPr>
        <p:spPr bwMode="auto">
          <a:xfrm>
            <a:off x="357188" y="1239838"/>
            <a:ext cx="5954712" cy="3351212"/>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102402" name="Zástupný symbol poznámok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eaLnBrk="1" hangingPunct="1">
              <a:spcBef>
                <a:spcPct val="0"/>
              </a:spcBef>
            </a:pPr>
            <a:endParaRPr lang="en-US" dirty="0">
              <a:latin typeface="Calibri" charset="0"/>
            </a:endParaRPr>
          </a:p>
        </p:txBody>
      </p:sp>
    </p:spTree>
    <p:extLst>
      <p:ext uri="{BB962C8B-B14F-4D97-AF65-F5344CB8AC3E}">
        <p14:creationId xmlns:p14="http://schemas.microsoft.com/office/powerpoint/2010/main" val="68580590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Zástupný symbol obrazu snímky 1"/>
          <p:cNvSpPr>
            <a:spLocks noGrp="1" noRot="1" noChangeAspect="1"/>
          </p:cNvSpPr>
          <p:nvPr>
            <p:ph type="sldImg"/>
          </p:nvPr>
        </p:nvSpPr>
        <p:spPr bwMode="auto">
          <a:xfrm>
            <a:off x="357188" y="1239838"/>
            <a:ext cx="5954712" cy="3351212"/>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102402" name="Zástupný symbol poznámok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eaLnBrk="1" hangingPunct="1">
              <a:spcBef>
                <a:spcPct val="0"/>
              </a:spcBef>
            </a:pPr>
            <a:endParaRPr lang="en-US" dirty="0">
              <a:latin typeface="Calibri" charset="0"/>
            </a:endParaRPr>
          </a:p>
        </p:txBody>
      </p:sp>
    </p:spTree>
    <p:extLst>
      <p:ext uri="{BB962C8B-B14F-4D97-AF65-F5344CB8AC3E}">
        <p14:creationId xmlns:p14="http://schemas.microsoft.com/office/powerpoint/2010/main" val="38511466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Zástupný symbol obrazu snímky 1"/>
          <p:cNvSpPr>
            <a:spLocks noGrp="1" noRot="1" noChangeAspect="1"/>
          </p:cNvSpPr>
          <p:nvPr>
            <p:ph type="sldImg"/>
          </p:nvPr>
        </p:nvSpPr>
        <p:spPr bwMode="auto">
          <a:xfrm>
            <a:off x="357188" y="1239838"/>
            <a:ext cx="5954712" cy="3351212"/>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102402" name="Zástupný symbol poznámok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eaLnBrk="1" hangingPunct="1">
              <a:spcBef>
                <a:spcPct val="0"/>
              </a:spcBef>
            </a:pPr>
            <a:endParaRPr lang="en-US" dirty="0">
              <a:latin typeface="Calibri" charset="0"/>
            </a:endParaRPr>
          </a:p>
        </p:txBody>
      </p:sp>
    </p:spTree>
    <p:extLst>
      <p:ext uri="{BB962C8B-B14F-4D97-AF65-F5344CB8AC3E}">
        <p14:creationId xmlns:p14="http://schemas.microsoft.com/office/powerpoint/2010/main" val="36863903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Zástupný symbol obrazu snímky 1"/>
          <p:cNvSpPr>
            <a:spLocks noGrp="1" noRot="1" noChangeAspect="1"/>
          </p:cNvSpPr>
          <p:nvPr>
            <p:ph type="sldImg"/>
          </p:nvPr>
        </p:nvSpPr>
        <p:spPr bwMode="auto">
          <a:xfrm>
            <a:off x="357188" y="1239838"/>
            <a:ext cx="5954712" cy="3351212"/>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102402" name="Zástupný symbol poznámok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eaLnBrk="1" hangingPunct="1">
              <a:spcBef>
                <a:spcPct val="0"/>
              </a:spcBef>
            </a:pPr>
            <a:endParaRPr lang="en-US" dirty="0">
              <a:latin typeface="Calibri" charset="0"/>
            </a:endParaRPr>
          </a:p>
        </p:txBody>
      </p:sp>
    </p:spTree>
    <p:extLst>
      <p:ext uri="{BB962C8B-B14F-4D97-AF65-F5344CB8AC3E}">
        <p14:creationId xmlns:p14="http://schemas.microsoft.com/office/powerpoint/2010/main" val="312843735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Zástupný symbol obrazu snímky 1"/>
          <p:cNvSpPr>
            <a:spLocks noGrp="1" noRot="1" noChangeAspect="1"/>
          </p:cNvSpPr>
          <p:nvPr>
            <p:ph type="sldImg"/>
          </p:nvPr>
        </p:nvSpPr>
        <p:spPr bwMode="auto">
          <a:xfrm>
            <a:off x="357188" y="1239838"/>
            <a:ext cx="5954712" cy="3351212"/>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102402" name="Zástupný symbol poznámok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eaLnBrk="1" hangingPunct="1">
              <a:spcBef>
                <a:spcPct val="0"/>
              </a:spcBef>
            </a:pPr>
            <a:endParaRPr lang="en-US" dirty="0">
              <a:latin typeface="Calibri" charset="0"/>
            </a:endParaRPr>
          </a:p>
        </p:txBody>
      </p:sp>
    </p:spTree>
    <p:extLst>
      <p:ext uri="{BB962C8B-B14F-4D97-AF65-F5344CB8AC3E}">
        <p14:creationId xmlns:p14="http://schemas.microsoft.com/office/powerpoint/2010/main" val="176097750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Zástupný symbol obrazu snímky 1"/>
          <p:cNvSpPr>
            <a:spLocks noGrp="1" noRot="1" noChangeAspect="1"/>
          </p:cNvSpPr>
          <p:nvPr>
            <p:ph type="sldImg"/>
          </p:nvPr>
        </p:nvSpPr>
        <p:spPr bwMode="auto">
          <a:xfrm>
            <a:off x="357188" y="1239838"/>
            <a:ext cx="5954712" cy="3351212"/>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102402" name="Zástupný symbol poznámok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eaLnBrk="1" hangingPunct="1">
              <a:spcBef>
                <a:spcPct val="0"/>
              </a:spcBef>
            </a:pPr>
            <a:endParaRPr lang="en-US" dirty="0">
              <a:latin typeface="Calibri" charset="0"/>
            </a:endParaRPr>
          </a:p>
        </p:txBody>
      </p:sp>
    </p:spTree>
    <p:extLst>
      <p:ext uri="{BB962C8B-B14F-4D97-AF65-F5344CB8AC3E}">
        <p14:creationId xmlns:p14="http://schemas.microsoft.com/office/powerpoint/2010/main" val="16095354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Zástupný symbol obrazu snímky 1"/>
          <p:cNvSpPr>
            <a:spLocks noGrp="1" noRot="1" noChangeAspect="1"/>
          </p:cNvSpPr>
          <p:nvPr>
            <p:ph type="sldImg"/>
          </p:nvPr>
        </p:nvSpPr>
        <p:spPr bwMode="auto">
          <a:xfrm>
            <a:off x="357188" y="1239838"/>
            <a:ext cx="5954712" cy="3351212"/>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102402" name="Zástupný symbol poznámok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eaLnBrk="1" hangingPunct="1">
              <a:spcBef>
                <a:spcPct val="0"/>
              </a:spcBef>
            </a:pPr>
            <a:endParaRPr lang="en-US" dirty="0">
              <a:latin typeface="Calibri" charset="0"/>
            </a:endParaRPr>
          </a:p>
        </p:txBody>
      </p:sp>
    </p:spTree>
    <p:extLst>
      <p:ext uri="{BB962C8B-B14F-4D97-AF65-F5344CB8AC3E}">
        <p14:creationId xmlns:p14="http://schemas.microsoft.com/office/powerpoint/2010/main" val="2327962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Zástupný symbol obrazu snímky 1"/>
          <p:cNvSpPr>
            <a:spLocks noGrp="1" noRot="1" noChangeAspect="1"/>
          </p:cNvSpPr>
          <p:nvPr>
            <p:ph type="sldImg"/>
          </p:nvPr>
        </p:nvSpPr>
        <p:spPr bwMode="auto">
          <a:xfrm>
            <a:off x="357188" y="1239838"/>
            <a:ext cx="5954712" cy="3351212"/>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102402" name="Zástupný symbol poznámok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eaLnBrk="1" hangingPunct="1">
              <a:spcBef>
                <a:spcPct val="0"/>
              </a:spcBef>
            </a:pPr>
            <a:endParaRPr lang="en-US" dirty="0">
              <a:latin typeface="Calibri" charset="0"/>
            </a:endParaRPr>
          </a:p>
        </p:txBody>
      </p:sp>
    </p:spTree>
    <p:extLst>
      <p:ext uri="{BB962C8B-B14F-4D97-AF65-F5344CB8AC3E}">
        <p14:creationId xmlns:p14="http://schemas.microsoft.com/office/powerpoint/2010/main" val="412163600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Zástupný symbol obrazu snímky 1"/>
          <p:cNvSpPr>
            <a:spLocks noGrp="1" noRot="1" noChangeAspect="1"/>
          </p:cNvSpPr>
          <p:nvPr>
            <p:ph type="sldImg"/>
          </p:nvPr>
        </p:nvSpPr>
        <p:spPr bwMode="auto">
          <a:xfrm>
            <a:off x="357188" y="1239838"/>
            <a:ext cx="5954712" cy="3351212"/>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102402" name="Zástupný symbol poznámok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eaLnBrk="1" hangingPunct="1">
              <a:spcBef>
                <a:spcPct val="0"/>
              </a:spcBef>
            </a:pPr>
            <a:endParaRPr lang="en-US" dirty="0">
              <a:latin typeface="Calibri" charset="0"/>
            </a:endParaRPr>
          </a:p>
        </p:txBody>
      </p:sp>
    </p:spTree>
    <p:extLst>
      <p:ext uri="{BB962C8B-B14F-4D97-AF65-F5344CB8AC3E}">
        <p14:creationId xmlns:p14="http://schemas.microsoft.com/office/powerpoint/2010/main" val="16606539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Zástupný symbol obrazu snímky 1"/>
          <p:cNvSpPr>
            <a:spLocks noGrp="1" noRot="1" noChangeAspect="1"/>
          </p:cNvSpPr>
          <p:nvPr>
            <p:ph type="sldImg"/>
          </p:nvPr>
        </p:nvSpPr>
        <p:spPr bwMode="auto">
          <a:xfrm>
            <a:off x="357188" y="1239838"/>
            <a:ext cx="5954712" cy="3351212"/>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102402" name="Zástupný symbol poznámok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eaLnBrk="1" hangingPunct="1">
              <a:spcBef>
                <a:spcPct val="0"/>
              </a:spcBef>
            </a:pPr>
            <a:endParaRPr lang="en-US" dirty="0">
              <a:latin typeface="Calibri" charset="0"/>
            </a:endParaRPr>
          </a:p>
        </p:txBody>
      </p:sp>
    </p:spTree>
    <p:extLst>
      <p:ext uri="{BB962C8B-B14F-4D97-AF65-F5344CB8AC3E}">
        <p14:creationId xmlns:p14="http://schemas.microsoft.com/office/powerpoint/2010/main" val="290381036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Zástupný symbol obrazu snímky 1"/>
          <p:cNvSpPr>
            <a:spLocks noGrp="1" noRot="1" noChangeAspect="1"/>
          </p:cNvSpPr>
          <p:nvPr>
            <p:ph type="sldImg"/>
          </p:nvPr>
        </p:nvSpPr>
        <p:spPr bwMode="auto">
          <a:xfrm>
            <a:off x="357188" y="1239838"/>
            <a:ext cx="5954712" cy="3351212"/>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102402" name="Zástupný symbol poznámok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eaLnBrk="1" hangingPunct="1">
              <a:spcBef>
                <a:spcPct val="0"/>
              </a:spcBef>
            </a:pPr>
            <a:endParaRPr lang="en-US" dirty="0">
              <a:latin typeface="Calibri" charset="0"/>
            </a:endParaRPr>
          </a:p>
        </p:txBody>
      </p:sp>
    </p:spTree>
    <p:extLst>
      <p:ext uri="{BB962C8B-B14F-4D97-AF65-F5344CB8AC3E}">
        <p14:creationId xmlns:p14="http://schemas.microsoft.com/office/powerpoint/2010/main" val="377118450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Zástupný symbol obrazu snímky 1"/>
          <p:cNvSpPr>
            <a:spLocks noGrp="1" noRot="1" noChangeAspect="1"/>
          </p:cNvSpPr>
          <p:nvPr>
            <p:ph type="sldImg"/>
          </p:nvPr>
        </p:nvSpPr>
        <p:spPr bwMode="auto">
          <a:xfrm>
            <a:off x="357188" y="1239838"/>
            <a:ext cx="5954712" cy="3351212"/>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102402" name="Zástupný symbol poznámok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eaLnBrk="1" hangingPunct="1">
              <a:spcBef>
                <a:spcPct val="0"/>
              </a:spcBef>
            </a:pPr>
            <a:endParaRPr lang="en-US" dirty="0">
              <a:latin typeface="Calibri" charset="0"/>
            </a:endParaRPr>
          </a:p>
        </p:txBody>
      </p:sp>
    </p:spTree>
    <p:extLst>
      <p:ext uri="{BB962C8B-B14F-4D97-AF65-F5344CB8AC3E}">
        <p14:creationId xmlns:p14="http://schemas.microsoft.com/office/powerpoint/2010/main" val="240827684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Zástupný symbol obrazu snímky 1"/>
          <p:cNvSpPr>
            <a:spLocks noGrp="1" noRot="1" noChangeAspect="1"/>
          </p:cNvSpPr>
          <p:nvPr>
            <p:ph type="sldImg"/>
          </p:nvPr>
        </p:nvSpPr>
        <p:spPr bwMode="auto">
          <a:xfrm>
            <a:off x="357188" y="1239838"/>
            <a:ext cx="5954712" cy="3351212"/>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102402" name="Zástupný symbol poznámok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eaLnBrk="1" hangingPunct="1">
              <a:spcBef>
                <a:spcPct val="0"/>
              </a:spcBef>
            </a:pPr>
            <a:endParaRPr lang="en-US" dirty="0">
              <a:latin typeface="Calibri" charset="0"/>
            </a:endParaRPr>
          </a:p>
        </p:txBody>
      </p:sp>
    </p:spTree>
    <p:extLst>
      <p:ext uri="{BB962C8B-B14F-4D97-AF65-F5344CB8AC3E}">
        <p14:creationId xmlns:p14="http://schemas.microsoft.com/office/powerpoint/2010/main" val="41817726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Zástupný symbol obrazu snímky 1"/>
          <p:cNvSpPr>
            <a:spLocks noGrp="1" noRot="1" noChangeAspect="1"/>
          </p:cNvSpPr>
          <p:nvPr>
            <p:ph type="sldImg"/>
          </p:nvPr>
        </p:nvSpPr>
        <p:spPr bwMode="auto">
          <a:xfrm>
            <a:off x="357188" y="1239838"/>
            <a:ext cx="5954712" cy="3351212"/>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102402" name="Zástupný symbol poznámok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eaLnBrk="1" hangingPunct="1">
              <a:spcBef>
                <a:spcPct val="0"/>
              </a:spcBef>
            </a:pPr>
            <a:endParaRPr lang="en-US" dirty="0">
              <a:latin typeface="Calibri" charset="0"/>
            </a:endParaRPr>
          </a:p>
        </p:txBody>
      </p:sp>
    </p:spTree>
    <p:extLst>
      <p:ext uri="{BB962C8B-B14F-4D97-AF65-F5344CB8AC3E}">
        <p14:creationId xmlns:p14="http://schemas.microsoft.com/office/powerpoint/2010/main" val="200743386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Zástupný symbol obrazu snímky 1"/>
          <p:cNvSpPr>
            <a:spLocks noGrp="1" noRot="1" noChangeAspect="1"/>
          </p:cNvSpPr>
          <p:nvPr>
            <p:ph type="sldImg"/>
          </p:nvPr>
        </p:nvSpPr>
        <p:spPr bwMode="auto">
          <a:xfrm>
            <a:off x="357188" y="1239838"/>
            <a:ext cx="5954712" cy="3351212"/>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102402" name="Zástupný symbol poznámok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eaLnBrk="1" hangingPunct="1">
              <a:spcBef>
                <a:spcPct val="0"/>
              </a:spcBef>
            </a:pPr>
            <a:endParaRPr lang="en-US" dirty="0">
              <a:latin typeface="Calibri" charset="0"/>
            </a:endParaRPr>
          </a:p>
        </p:txBody>
      </p:sp>
    </p:spTree>
    <p:extLst>
      <p:ext uri="{BB962C8B-B14F-4D97-AF65-F5344CB8AC3E}">
        <p14:creationId xmlns:p14="http://schemas.microsoft.com/office/powerpoint/2010/main" val="317426351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Zástupný symbol obrazu snímky 1"/>
          <p:cNvSpPr>
            <a:spLocks noGrp="1" noRot="1" noChangeAspect="1"/>
          </p:cNvSpPr>
          <p:nvPr>
            <p:ph type="sldImg"/>
          </p:nvPr>
        </p:nvSpPr>
        <p:spPr bwMode="auto">
          <a:xfrm>
            <a:off x="357188" y="1239838"/>
            <a:ext cx="5954712" cy="3351212"/>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102402" name="Zástupný symbol poznámok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eaLnBrk="1" hangingPunct="1">
              <a:spcBef>
                <a:spcPct val="0"/>
              </a:spcBef>
            </a:pPr>
            <a:endParaRPr lang="en-US" dirty="0">
              <a:latin typeface="Calibri" charset="0"/>
            </a:endParaRPr>
          </a:p>
        </p:txBody>
      </p:sp>
    </p:spTree>
    <p:extLst>
      <p:ext uri="{BB962C8B-B14F-4D97-AF65-F5344CB8AC3E}">
        <p14:creationId xmlns:p14="http://schemas.microsoft.com/office/powerpoint/2010/main" val="358257221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Zástupný symbol obrazu snímky 1"/>
          <p:cNvSpPr>
            <a:spLocks noGrp="1" noRot="1" noChangeAspect="1"/>
          </p:cNvSpPr>
          <p:nvPr>
            <p:ph type="sldImg"/>
          </p:nvPr>
        </p:nvSpPr>
        <p:spPr bwMode="auto">
          <a:xfrm>
            <a:off x="357188" y="1239838"/>
            <a:ext cx="5954712" cy="3351212"/>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102402" name="Zástupný symbol poznámok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eaLnBrk="1" hangingPunct="1">
              <a:spcBef>
                <a:spcPct val="0"/>
              </a:spcBef>
            </a:pPr>
            <a:endParaRPr lang="en-US" dirty="0">
              <a:latin typeface="Calibri" charset="0"/>
            </a:endParaRPr>
          </a:p>
        </p:txBody>
      </p:sp>
    </p:spTree>
    <p:extLst>
      <p:ext uri="{BB962C8B-B14F-4D97-AF65-F5344CB8AC3E}">
        <p14:creationId xmlns:p14="http://schemas.microsoft.com/office/powerpoint/2010/main" val="196508769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Zástupný symbol obrazu snímky 1"/>
          <p:cNvSpPr>
            <a:spLocks noGrp="1" noRot="1" noChangeAspect="1"/>
          </p:cNvSpPr>
          <p:nvPr>
            <p:ph type="sldImg"/>
          </p:nvPr>
        </p:nvSpPr>
        <p:spPr bwMode="auto">
          <a:xfrm>
            <a:off x="357188" y="1239838"/>
            <a:ext cx="5954712" cy="3351212"/>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102402" name="Zástupný symbol poznámok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eaLnBrk="1" hangingPunct="1">
              <a:spcBef>
                <a:spcPct val="0"/>
              </a:spcBef>
            </a:pPr>
            <a:endParaRPr lang="en-US" dirty="0">
              <a:latin typeface="Calibri" charset="0"/>
            </a:endParaRPr>
          </a:p>
        </p:txBody>
      </p:sp>
    </p:spTree>
    <p:extLst>
      <p:ext uri="{BB962C8B-B14F-4D97-AF65-F5344CB8AC3E}">
        <p14:creationId xmlns:p14="http://schemas.microsoft.com/office/powerpoint/2010/main" val="204561211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Zástupný symbol obrazu snímky 1"/>
          <p:cNvSpPr>
            <a:spLocks noGrp="1" noRot="1" noChangeAspect="1"/>
          </p:cNvSpPr>
          <p:nvPr>
            <p:ph type="sldImg"/>
          </p:nvPr>
        </p:nvSpPr>
        <p:spPr bwMode="auto">
          <a:xfrm>
            <a:off x="357188" y="1239838"/>
            <a:ext cx="5954712" cy="3351212"/>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102402" name="Zástupný symbol poznámok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eaLnBrk="1" hangingPunct="1">
              <a:spcBef>
                <a:spcPct val="0"/>
              </a:spcBef>
            </a:pPr>
            <a:endParaRPr lang="en-US" dirty="0">
              <a:latin typeface="Calibri" charset="0"/>
            </a:endParaRPr>
          </a:p>
        </p:txBody>
      </p:sp>
    </p:spTree>
    <p:extLst>
      <p:ext uri="{BB962C8B-B14F-4D97-AF65-F5344CB8AC3E}">
        <p14:creationId xmlns:p14="http://schemas.microsoft.com/office/powerpoint/2010/main" val="196455116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Zástupný symbol obrazu snímky 1"/>
          <p:cNvSpPr>
            <a:spLocks noGrp="1" noRot="1" noChangeAspect="1"/>
          </p:cNvSpPr>
          <p:nvPr>
            <p:ph type="sldImg"/>
          </p:nvPr>
        </p:nvSpPr>
        <p:spPr bwMode="auto">
          <a:xfrm>
            <a:off x="357188" y="1239838"/>
            <a:ext cx="5954712" cy="3351212"/>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102402" name="Zástupný symbol poznámok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eaLnBrk="1" hangingPunct="1">
              <a:spcBef>
                <a:spcPct val="0"/>
              </a:spcBef>
            </a:pPr>
            <a:endParaRPr lang="en-US" dirty="0">
              <a:latin typeface="Calibri" charset="0"/>
            </a:endParaRPr>
          </a:p>
        </p:txBody>
      </p:sp>
    </p:spTree>
    <p:extLst>
      <p:ext uri="{BB962C8B-B14F-4D97-AF65-F5344CB8AC3E}">
        <p14:creationId xmlns:p14="http://schemas.microsoft.com/office/powerpoint/2010/main" val="315831791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Zástupný symbol obrazu snímky 1"/>
          <p:cNvSpPr>
            <a:spLocks noGrp="1" noRot="1" noChangeAspect="1"/>
          </p:cNvSpPr>
          <p:nvPr>
            <p:ph type="sldImg"/>
          </p:nvPr>
        </p:nvSpPr>
        <p:spPr bwMode="auto">
          <a:xfrm>
            <a:off x="357188" y="1239838"/>
            <a:ext cx="5954712" cy="3351212"/>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102402" name="Zástupný symbol poznámok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eaLnBrk="1" hangingPunct="1">
              <a:spcBef>
                <a:spcPct val="0"/>
              </a:spcBef>
            </a:pPr>
            <a:endParaRPr lang="en-US" dirty="0">
              <a:latin typeface="Calibri" charset="0"/>
            </a:endParaRPr>
          </a:p>
        </p:txBody>
      </p:sp>
    </p:spTree>
    <p:extLst>
      <p:ext uri="{BB962C8B-B14F-4D97-AF65-F5344CB8AC3E}">
        <p14:creationId xmlns:p14="http://schemas.microsoft.com/office/powerpoint/2010/main" val="331759190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Zástupný symbol obrazu snímky 1"/>
          <p:cNvSpPr>
            <a:spLocks noGrp="1" noRot="1" noChangeAspect="1"/>
          </p:cNvSpPr>
          <p:nvPr>
            <p:ph type="sldImg"/>
          </p:nvPr>
        </p:nvSpPr>
        <p:spPr bwMode="auto">
          <a:xfrm>
            <a:off x="357188" y="1239838"/>
            <a:ext cx="5954712" cy="3351212"/>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102402" name="Zástupný symbol poznámok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eaLnBrk="1" hangingPunct="1">
              <a:spcBef>
                <a:spcPct val="0"/>
              </a:spcBef>
            </a:pPr>
            <a:endParaRPr lang="en-US" dirty="0">
              <a:latin typeface="Calibri" charset="0"/>
            </a:endParaRPr>
          </a:p>
        </p:txBody>
      </p:sp>
    </p:spTree>
    <p:extLst>
      <p:ext uri="{BB962C8B-B14F-4D97-AF65-F5344CB8AC3E}">
        <p14:creationId xmlns:p14="http://schemas.microsoft.com/office/powerpoint/2010/main" val="142634872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Zástupný symbol obrazu snímky 1"/>
          <p:cNvSpPr>
            <a:spLocks noGrp="1" noRot="1" noChangeAspect="1"/>
          </p:cNvSpPr>
          <p:nvPr>
            <p:ph type="sldImg"/>
          </p:nvPr>
        </p:nvSpPr>
        <p:spPr bwMode="auto">
          <a:xfrm>
            <a:off x="357188" y="1239838"/>
            <a:ext cx="5954712" cy="3351212"/>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102402" name="Zástupný symbol poznámok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eaLnBrk="1" hangingPunct="1">
              <a:spcBef>
                <a:spcPct val="0"/>
              </a:spcBef>
            </a:pPr>
            <a:endParaRPr lang="en-US" dirty="0">
              <a:latin typeface="Calibri" charset="0"/>
            </a:endParaRPr>
          </a:p>
        </p:txBody>
      </p:sp>
    </p:spTree>
    <p:extLst>
      <p:ext uri="{BB962C8B-B14F-4D97-AF65-F5344CB8AC3E}">
        <p14:creationId xmlns:p14="http://schemas.microsoft.com/office/powerpoint/2010/main" val="133354754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Zástupný symbol obrazu snímky 1"/>
          <p:cNvSpPr>
            <a:spLocks noGrp="1" noRot="1" noChangeAspect="1"/>
          </p:cNvSpPr>
          <p:nvPr>
            <p:ph type="sldImg"/>
          </p:nvPr>
        </p:nvSpPr>
        <p:spPr bwMode="auto">
          <a:xfrm>
            <a:off x="357188" y="1239838"/>
            <a:ext cx="5954712" cy="3351212"/>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102402" name="Zástupný symbol poznámok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eaLnBrk="1" hangingPunct="1">
              <a:spcBef>
                <a:spcPct val="0"/>
              </a:spcBef>
            </a:pPr>
            <a:endParaRPr lang="en-US" dirty="0">
              <a:latin typeface="Calibri" charset="0"/>
            </a:endParaRPr>
          </a:p>
        </p:txBody>
      </p:sp>
    </p:spTree>
    <p:extLst>
      <p:ext uri="{BB962C8B-B14F-4D97-AF65-F5344CB8AC3E}">
        <p14:creationId xmlns:p14="http://schemas.microsoft.com/office/powerpoint/2010/main" val="42372357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Zástupný symbol obrazu snímky 1"/>
          <p:cNvSpPr>
            <a:spLocks noGrp="1" noRot="1" noChangeAspect="1"/>
          </p:cNvSpPr>
          <p:nvPr>
            <p:ph type="sldImg"/>
          </p:nvPr>
        </p:nvSpPr>
        <p:spPr bwMode="auto">
          <a:xfrm>
            <a:off x="357188" y="1239838"/>
            <a:ext cx="5954712" cy="3351212"/>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102402" name="Zástupný symbol poznámok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eaLnBrk="1" hangingPunct="1">
              <a:spcBef>
                <a:spcPct val="0"/>
              </a:spcBef>
            </a:pPr>
            <a:endParaRPr lang="en-US" dirty="0">
              <a:latin typeface="Calibri" charset="0"/>
            </a:endParaRPr>
          </a:p>
        </p:txBody>
      </p:sp>
    </p:spTree>
    <p:extLst>
      <p:ext uri="{BB962C8B-B14F-4D97-AF65-F5344CB8AC3E}">
        <p14:creationId xmlns:p14="http://schemas.microsoft.com/office/powerpoint/2010/main" val="166446678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Zástupný symbol obrazu snímky 1"/>
          <p:cNvSpPr>
            <a:spLocks noGrp="1" noRot="1" noChangeAspect="1"/>
          </p:cNvSpPr>
          <p:nvPr>
            <p:ph type="sldImg"/>
          </p:nvPr>
        </p:nvSpPr>
        <p:spPr bwMode="auto">
          <a:xfrm>
            <a:off x="357188" y="1239838"/>
            <a:ext cx="5954712" cy="3351212"/>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102402" name="Zástupný symbol poznámok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eaLnBrk="1" hangingPunct="1">
              <a:spcBef>
                <a:spcPct val="0"/>
              </a:spcBef>
            </a:pPr>
            <a:endParaRPr lang="en-US" dirty="0">
              <a:latin typeface="Calibri" charset="0"/>
            </a:endParaRPr>
          </a:p>
        </p:txBody>
      </p:sp>
    </p:spTree>
    <p:extLst>
      <p:ext uri="{BB962C8B-B14F-4D97-AF65-F5344CB8AC3E}">
        <p14:creationId xmlns:p14="http://schemas.microsoft.com/office/powerpoint/2010/main" val="305266779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Zástupný symbol obrazu snímky 1"/>
          <p:cNvSpPr>
            <a:spLocks noGrp="1" noRot="1" noChangeAspect="1"/>
          </p:cNvSpPr>
          <p:nvPr>
            <p:ph type="sldImg"/>
          </p:nvPr>
        </p:nvSpPr>
        <p:spPr bwMode="auto">
          <a:xfrm>
            <a:off x="357188" y="1239838"/>
            <a:ext cx="5954712" cy="3351212"/>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102402" name="Zástupný symbol poznámok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eaLnBrk="1" hangingPunct="1">
              <a:spcBef>
                <a:spcPct val="0"/>
              </a:spcBef>
            </a:pPr>
            <a:endParaRPr lang="en-US" dirty="0">
              <a:latin typeface="Calibri" charset="0"/>
            </a:endParaRPr>
          </a:p>
        </p:txBody>
      </p:sp>
    </p:spTree>
    <p:extLst>
      <p:ext uri="{BB962C8B-B14F-4D97-AF65-F5344CB8AC3E}">
        <p14:creationId xmlns:p14="http://schemas.microsoft.com/office/powerpoint/2010/main" val="372989389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Zástupný symbol obrazu snímky 1"/>
          <p:cNvSpPr>
            <a:spLocks noGrp="1" noRot="1" noChangeAspect="1"/>
          </p:cNvSpPr>
          <p:nvPr>
            <p:ph type="sldImg"/>
          </p:nvPr>
        </p:nvSpPr>
        <p:spPr bwMode="auto">
          <a:xfrm>
            <a:off x="357188" y="1239838"/>
            <a:ext cx="5954712" cy="3351212"/>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102402" name="Zástupný symbol poznámok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eaLnBrk="1" hangingPunct="1">
              <a:spcBef>
                <a:spcPct val="0"/>
              </a:spcBef>
            </a:pPr>
            <a:endParaRPr lang="en-US" dirty="0">
              <a:latin typeface="Calibri" charset="0"/>
            </a:endParaRPr>
          </a:p>
        </p:txBody>
      </p:sp>
    </p:spTree>
    <p:extLst>
      <p:ext uri="{BB962C8B-B14F-4D97-AF65-F5344CB8AC3E}">
        <p14:creationId xmlns:p14="http://schemas.microsoft.com/office/powerpoint/2010/main" val="331683095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Zástupný symbol obrazu snímky 1"/>
          <p:cNvSpPr>
            <a:spLocks noGrp="1" noRot="1" noChangeAspect="1"/>
          </p:cNvSpPr>
          <p:nvPr>
            <p:ph type="sldImg"/>
          </p:nvPr>
        </p:nvSpPr>
        <p:spPr bwMode="auto">
          <a:xfrm>
            <a:off x="357188" y="1239838"/>
            <a:ext cx="5954712" cy="3351212"/>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102402" name="Zástupný symbol poznámok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eaLnBrk="1" hangingPunct="1">
              <a:spcBef>
                <a:spcPct val="0"/>
              </a:spcBef>
            </a:pPr>
            <a:endParaRPr lang="en-US" dirty="0">
              <a:latin typeface="Calibri" charset="0"/>
            </a:endParaRPr>
          </a:p>
        </p:txBody>
      </p:sp>
    </p:spTree>
    <p:extLst>
      <p:ext uri="{BB962C8B-B14F-4D97-AF65-F5344CB8AC3E}">
        <p14:creationId xmlns:p14="http://schemas.microsoft.com/office/powerpoint/2010/main" val="311927774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Zástupný symbol obrazu snímky 1"/>
          <p:cNvSpPr>
            <a:spLocks noGrp="1" noRot="1" noChangeAspect="1"/>
          </p:cNvSpPr>
          <p:nvPr>
            <p:ph type="sldImg"/>
          </p:nvPr>
        </p:nvSpPr>
        <p:spPr bwMode="auto">
          <a:xfrm>
            <a:off x="357188" y="1239838"/>
            <a:ext cx="5954712" cy="3351212"/>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102402" name="Zástupný symbol poznámok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eaLnBrk="1" hangingPunct="1">
              <a:spcBef>
                <a:spcPct val="0"/>
              </a:spcBef>
            </a:pPr>
            <a:endParaRPr lang="en-US" dirty="0">
              <a:latin typeface="Calibri" charset="0"/>
            </a:endParaRPr>
          </a:p>
        </p:txBody>
      </p:sp>
    </p:spTree>
    <p:extLst>
      <p:ext uri="{BB962C8B-B14F-4D97-AF65-F5344CB8AC3E}">
        <p14:creationId xmlns:p14="http://schemas.microsoft.com/office/powerpoint/2010/main" val="404149978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Zástupný symbol obrazu snímky 1"/>
          <p:cNvSpPr>
            <a:spLocks noGrp="1" noRot="1" noChangeAspect="1"/>
          </p:cNvSpPr>
          <p:nvPr>
            <p:ph type="sldImg"/>
          </p:nvPr>
        </p:nvSpPr>
        <p:spPr bwMode="auto">
          <a:xfrm>
            <a:off x="357188" y="1239838"/>
            <a:ext cx="5954712" cy="3351212"/>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102402" name="Zástupný symbol poznámok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eaLnBrk="1" hangingPunct="1">
              <a:spcBef>
                <a:spcPct val="0"/>
              </a:spcBef>
            </a:pPr>
            <a:endParaRPr lang="en-US" dirty="0">
              <a:latin typeface="Calibri" charset="0"/>
            </a:endParaRPr>
          </a:p>
        </p:txBody>
      </p:sp>
    </p:spTree>
    <p:extLst>
      <p:ext uri="{BB962C8B-B14F-4D97-AF65-F5344CB8AC3E}">
        <p14:creationId xmlns:p14="http://schemas.microsoft.com/office/powerpoint/2010/main" val="401915877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Zástupný symbol obrazu snímky 1"/>
          <p:cNvSpPr>
            <a:spLocks noGrp="1" noRot="1" noChangeAspect="1"/>
          </p:cNvSpPr>
          <p:nvPr>
            <p:ph type="sldImg"/>
          </p:nvPr>
        </p:nvSpPr>
        <p:spPr bwMode="auto">
          <a:xfrm>
            <a:off x="357188" y="1239838"/>
            <a:ext cx="5954712" cy="3351212"/>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102402" name="Zástupný symbol poznámok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eaLnBrk="1" hangingPunct="1">
              <a:spcBef>
                <a:spcPct val="0"/>
              </a:spcBef>
            </a:pPr>
            <a:endParaRPr lang="en-US" dirty="0">
              <a:latin typeface="Calibri" charset="0"/>
            </a:endParaRPr>
          </a:p>
        </p:txBody>
      </p:sp>
    </p:spTree>
    <p:extLst>
      <p:ext uri="{BB962C8B-B14F-4D97-AF65-F5344CB8AC3E}">
        <p14:creationId xmlns:p14="http://schemas.microsoft.com/office/powerpoint/2010/main" val="38547729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Zástupný symbol obrazu snímky 1"/>
          <p:cNvSpPr>
            <a:spLocks noGrp="1" noRot="1" noChangeAspect="1"/>
          </p:cNvSpPr>
          <p:nvPr>
            <p:ph type="sldImg"/>
          </p:nvPr>
        </p:nvSpPr>
        <p:spPr bwMode="auto">
          <a:xfrm>
            <a:off x="357188" y="1239838"/>
            <a:ext cx="5954712" cy="3351212"/>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102402" name="Zástupný symbol poznámok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eaLnBrk="1" hangingPunct="1">
              <a:spcBef>
                <a:spcPct val="0"/>
              </a:spcBef>
            </a:pPr>
            <a:endParaRPr lang="en-US" dirty="0">
              <a:latin typeface="Calibri" charset="0"/>
            </a:endParaRPr>
          </a:p>
        </p:txBody>
      </p:sp>
    </p:spTree>
    <p:extLst>
      <p:ext uri="{BB962C8B-B14F-4D97-AF65-F5344CB8AC3E}">
        <p14:creationId xmlns:p14="http://schemas.microsoft.com/office/powerpoint/2010/main" val="42563249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Zástupný symbol obrazu snímky 1"/>
          <p:cNvSpPr>
            <a:spLocks noGrp="1" noRot="1" noChangeAspect="1"/>
          </p:cNvSpPr>
          <p:nvPr>
            <p:ph type="sldImg"/>
          </p:nvPr>
        </p:nvSpPr>
        <p:spPr bwMode="auto">
          <a:xfrm>
            <a:off x="357188" y="1239838"/>
            <a:ext cx="5954712" cy="3351212"/>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102402" name="Zástupný symbol poznámok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eaLnBrk="1" hangingPunct="1">
              <a:spcBef>
                <a:spcPct val="0"/>
              </a:spcBef>
            </a:pPr>
            <a:endParaRPr lang="en-US" dirty="0">
              <a:latin typeface="Calibri" charset="0"/>
            </a:endParaRPr>
          </a:p>
        </p:txBody>
      </p:sp>
    </p:spTree>
    <p:extLst>
      <p:ext uri="{BB962C8B-B14F-4D97-AF65-F5344CB8AC3E}">
        <p14:creationId xmlns:p14="http://schemas.microsoft.com/office/powerpoint/2010/main" val="31307049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Zástupný symbol obrazu snímky 1"/>
          <p:cNvSpPr>
            <a:spLocks noGrp="1" noRot="1" noChangeAspect="1"/>
          </p:cNvSpPr>
          <p:nvPr>
            <p:ph type="sldImg"/>
          </p:nvPr>
        </p:nvSpPr>
        <p:spPr bwMode="auto">
          <a:xfrm>
            <a:off x="357188" y="1239838"/>
            <a:ext cx="5954712" cy="3351212"/>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102402" name="Zástupný symbol poznámok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eaLnBrk="1" hangingPunct="1">
              <a:spcBef>
                <a:spcPct val="0"/>
              </a:spcBef>
            </a:pPr>
            <a:endParaRPr lang="en-US" dirty="0">
              <a:latin typeface="Calibri" charset="0"/>
            </a:endParaRPr>
          </a:p>
        </p:txBody>
      </p:sp>
    </p:spTree>
    <p:extLst>
      <p:ext uri="{BB962C8B-B14F-4D97-AF65-F5344CB8AC3E}">
        <p14:creationId xmlns:p14="http://schemas.microsoft.com/office/powerpoint/2010/main" val="194896176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07_Butler Basic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170125"/>
            <a:ext cx="10972800" cy="396362"/>
          </a:xfrm>
          <a:prstGeom prst="rect">
            <a:avLst/>
          </a:prstGeom>
        </p:spPr>
        <p:txBody>
          <a:bodyPr>
            <a:noAutofit/>
          </a:bodyPr>
          <a:lstStyle>
            <a:lvl1pPr algn="l">
              <a:defRPr sz="2600" b="1" i="0">
                <a:solidFill>
                  <a:schemeClr val="tx1"/>
                </a:solidFill>
                <a:latin typeface="Helvetica"/>
                <a:cs typeface="Helvetica"/>
              </a:defRPr>
            </a:lvl1pPr>
          </a:lstStyle>
          <a:p>
            <a:r>
              <a:rPr lang="en-US" dirty="0"/>
              <a:t>CLICK TO EDIT MASTER TITLE STYLE</a:t>
            </a:r>
          </a:p>
        </p:txBody>
      </p:sp>
      <p:sp>
        <p:nvSpPr>
          <p:cNvPr id="7" name="Content Placeholder 2"/>
          <p:cNvSpPr>
            <a:spLocks noGrp="1"/>
          </p:cNvSpPr>
          <p:nvPr>
            <p:ph idx="1"/>
          </p:nvPr>
        </p:nvSpPr>
        <p:spPr>
          <a:xfrm>
            <a:off x="609600" y="1098708"/>
            <a:ext cx="10972800" cy="4807822"/>
          </a:xfrm>
          <a:prstGeom prst="rect">
            <a:avLst/>
          </a:prstGeom>
        </p:spPr>
        <p:txBody>
          <a:bodyPr/>
          <a:lstStyle>
            <a:lvl1pPr>
              <a:defRPr b="0" i="0">
                <a:solidFill>
                  <a:schemeClr val="tx1"/>
                </a:solidFill>
                <a:latin typeface="Georgia"/>
                <a:cs typeface="Georgia"/>
              </a:defRPr>
            </a:lvl1pPr>
            <a:lvl2pPr>
              <a:defRPr b="0" i="0">
                <a:solidFill>
                  <a:schemeClr val="tx1"/>
                </a:solidFill>
                <a:latin typeface="Georgia"/>
                <a:cs typeface="Georgia"/>
              </a:defRPr>
            </a:lvl2pPr>
            <a:lvl3pPr>
              <a:defRPr b="0" i="0">
                <a:solidFill>
                  <a:schemeClr val="tx1"/>
                </a:solidFill>
                <a:latin typeface="Georgia"/>
                <a:cs typeface="Georgia"/>
              </a:defRPr>
            </a:lvl3pPr>
            <a:lvl4pPr>
              <a:defRPr b="0" i="0">
                <a:solidFill>
                  <a:schemeClr val="tx1"/>
                </a:solidFill>
                <a:latin typeface="Georgia"/>
                <a:cs typeface="Georgia"/>
              </a:defRPr>
            </a:lvl4pPr>
            <a:lvl5pPr>
              <a:defRPr b="0" i="0">
                <a:solidFill>
                  <a:schemeClr val="tx1"/>
                </a:solidFill>
                <a:latin typeface="Georgia"/>
                <a:cs typeface="Georgia"/>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6" name="Picture 5">
            <a:extLst>
              <a:ext uri="{FF2B5EF4-FFF2-40B4-BE49-F238E27FC236}">
                <a16:creationId xmlns:a16="http://schemas.microsoft.com/office/drawing/2014/main" id="{8AA18246-531F-42D0-821A-A3AB2EF6794E}"/>
              </a:ext>
            </a:extLst>
          </p:cNvPr>
          <p:cNvPicPr>
            <a:picLocks noChangeAspect="1"/>
          </p:cNvPicPr>
          <p:nvPr userDrawn="1"/>
        </p:nvPicPr>
        <p:blipFill>
          <a:blip r:embed="rId2"/>
          <a:stretch>
            <a:fillRect/>
          </a:stretch>
        </p:blipFill>
        <p:spPr>
          <a:xfrm>
            <a:off x="259494" y="6102116"/>
            <a:ext cx="1720938" cy="501676"/>
          </a:xfrm>
          <a:prstGeom prst="rect">
            <a:avLst/>
          </a:prstGeom>
        </p:spPr>
      </p:pic>
      <p:pic>
        <p:nvPicPr>
          <p:cNvPr id="8" name="Picture 7">
            <a:extLst>
              <a:ext uri="{FF2B5EF4-FFF2-40B4-BE49-F238E27FC236}">
                <a16:creationId xmlns:a16="http://schemas.microsoft.com/office/drawing/2014/main" id="{C67E9B11-D7CA-4288-ABE7-2E190565833F}"/>
              </a:ext>
            </a:extLst>
          </p:cNvPr>
          <p:cNvPicPr>
            <a:picLocks noChangeAspect="1"/>
          </p:cNvPicPr>
          <p:nvPr userDrawn="1"/>
        </p:nvPicPr>
        <p:blipFill>
          <a:blip r:embed="rId2"/>
          <a:stretch>
            <a:fillRect/>
          </a:stretch>
        </p:blipFill>
        <p:spPr>
          <a:xfrm>
            <a:off x="10471062" y="5963892"/>
            <a:ext cx="1720938" cy="639899"/>
          </a:xfrm>
          <a:prstGeom prst="rect">
            <a:avLst/>
          </a:prstGeom>
        </p:spPr>
      </p:pic>
    </p:spTree>
    <p:extLst>
      <p:ext uri="{BB962C8B-B14F-4D97-AF65-F5344CB8AC3E}">
        <p14:creationId xmlns:p14="http://schemas.microsoft.com/office/powerpoint/2010/main" val="42282953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Title Slide">
    <p:bg>
      <p:bgPr>
        <a:solidFill>
          <a:schemeClr val="accent4"/>
        </a:solidFill>
        <a:effectLst/>
      </p:bgPr>
    </p:bg>
    <p:spTree>
      <p:nvGrpSpPr>
        <p:cNvPr id="1" name=""/>
        <p:cNvGrpSpPr/>
        <p:nvPr/>
      </p:nvGrpSpPr>
      <p:grpSpPr>
        <a:xfrm>
          <a:off x="0" y="0"/>
          <a:ext cx="0" cy="0"/>
          <a:chOff x="0" y="0"/>
          <a:chExt cx="0" cy="0"/>
        </a:xfrm>
      </p:grpSpPr>
      <p:sp>
        <p:nvSpPr>
          <p:cNvPr id="20" name="Black Background">
            <a:extLst>
              <a:ext uri="{FF2B5EF4-FFF2-40B4-BE49-F238E27FC236}">
                <a16:creationId xmlns:a16="http://schemas.microsoft.com/office/drawing/2014/main" id="{EACB2F0C-1C3D-CD48-AD13-7B5AD683F7C7}"/>
              </a:ext>
            </a:extLst>
          </p:cNvPr>
          <p:cNvSpPr/>
          <p:nvPr/>
        </p:nvSpPr>
        <p:spPr>
          <a:xfrm>
            <a:off x="0" y="0"/>
            <a:ext cx="1219200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 name="Title"/>
          <p:cNvSpPr>
            <a:spLocks noGrp="1"/>
          </p:cNvSpPr>
          <p:nvPr>
            <p:ph type="ctrTitle" hasCustomPrompt="1"/>
          </p:nvPr>
        </p:nvSpPr>
        <p:spPr bwMode="blackWhite">
          <a:xfrm>
            <a:off x="2647199" y="1501742"/>
            <a:ext cx="6801602" cy="1685077"/>
          </a:xfrm>
          <a:prstGeom prst="rect">
            <a:avLst/>
          </a:prstGeom>
          <a:noFill/>
          <a:ln w="38100">
            <a:noFill/>
          </a:ln>
        </p:spPr>
        <p:txBody>
          <a:bodyPr wrap="square" lIns="0" tIns="0" rIns="0" bIns="0" anchor="t" anchorCtr="0">
            <a:spAutoFit/>
          </a:bodyPr>
          <a:lstStyle>
            <a:lvl1pPr algn="l">
              <a:defRPr sz="6000" b="1" i="1" spc="0">
                <a:solidFill>
                  <a:schemeClr val="tx2"/>
                </a:solidFill>
                <a:latin typeface="Acumin Pro ExtraCondensed" panose="020B0508020202020204" pitchFamily="34" charset="77"/>
              </a:defRPr>
            </a:lvl1pPr>
          </a:lstStyle>
          <a:p>
            <a:r>
              <a:rPr lang="en-US" dirty="0"/>
              <a:t>Title Slide </a:t>
            </a:r>
            <a:r>
              <a:rPr lang="en-US" dirty="0" err="1"/>
              <a:t>Acumin</a:t>
            </a:r>
            <a:r>
              <a:rPr lang="en-US" dirty="0"/>
              <a:t> Pro Extra Cond Bold Italic 60</a:t>
            </a:r>
          </a:p>
        </p:txBody>
      </p:sp>
      <p:sp>
        <p:nvSpPr>
          <p:cNvPr id="3" name="Subtitle"/>
          <p:cNvSpPr>
            <a:spLocks noGrp="1"/>
          </p:cNvSpPr>
          <p:nvPr>
            <p:ph type="subTitle" idx="1" hasCustomPrompt="1"/>
          </p:nvPr>
        </p:nvSpPr>
        <p:spPr>
          <a:xfrm>
            <a:off x="2647197" y="3937834"/>
            <a:ext cx="6801603" cy="336015"/>
          </a:xfrm>
          <a:noFill/>
        </p:spPr>
        <p:txBody>
          <a:bodyPr wrap="square" lIns="0" tIns="0" rIns="0" bIns="0" anchor="t" anchorCtr="0">
            <a:spAutoFit/>
          </a:bodyPr>
          <a:lstStyle>
            <a:lvl1pPr marL="0" indent="0" algn="l">
              <a:buNone/>
              <a:defRPr sz="2200" b="1" i="0">
                <a:solidFill>
                  <a:schemeClr val="accent4"/>
                </a:solidFill>
                <a:latin typeface="Acumin Pro SemiCondensed" panose="020B0506020202020204" pitchFamily="34" charset="77"/>
              </a:defRPr>
            </a:lvl1pPr>
            <a:lvl2pPr marL="457200" indent="0" algn="ctr">
              <a:buNone/>
              <a:defRPr sz="19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 </a:t>
            </a:r>
            <a:r>
              <a:rPr lang="en-US" dirty="0" err="1"/>
              <a:t>Acumin</a:t>
            </a:r>
            <a:r>
              <a:rPr lang="en-US" dirty="0"/>
              <a:t> Pro Semi Cond Bold 22 </a:t>
            </a:r>
            <a:r>
              <a:rPr lang="en-US" dirty="0" err="1"/>
              <a:t>pt</a:t>
            </a:r>
            <a:endParaRPr lang="en-US" dirty="0"/>
          </a:p>
        </p:txBody>
      </p:sp>
    </p:spTree>
    <p:extLst>
      <p:ext uri="{BB962C8B-B14F-4D97-AF65-F5344CB8AC3E}">
        <p14:creationId xmlns:p14="http://schemas.microsoft.com/office/powerpoint/2010/main" val="428149096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3960">
          <p15:clr>
            <a:srgbClr val="FBAE40"/>
          </p15:clr>
        </p15:guide>
        <p15:guide id="4" pos="5952">
          <p15:clr>
            <a:srgbClr val="FBAE40"/>
          </p15:clr>
        </p15:guide>
        <p15:guide id="5" pos="6848">
          <p15:clr>
            <a:srgbClr val="FBAE40"/>
          </p15:clr>
        </p15:guide>
        <p15:guide id="6" orient="horz" pos="4080">
          <p15:clr>
            <a:srgbClr val="FBAE40"/>
          </p15:clr>
        </p15:guide>
        <p15:guide id="7" pos="1656">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3_Custom Layout">
    <p:spTree>
      <p:nvGrpSpPr>
        <p:cNvPr id="1" name=""/>
        <p:cNvGrpSpPr/>
        <p:nvPr/>
      </p:nvGrpSpPr>
      <p:grpSpPr>
        <a:xfrm>
          <a:off x="0" y="0"/>
          <a:ext cx="0" cy="0"/>
          <a:chOff x="0" y="0"/>
          <a:chExt cx="0" cy="0"/>
        </a:xfrm>
      </p:grpSpPr>
      <p:sp>
        <p:nvSpPr>
          <p:cNvPr id="5" name="Content Placeholder 16"/>
          <p:cNvSpPr>
            <a:spLocks noGrp="1"/>
          </p:cNvSpPr>
          <p:nvPr>
            <p:ph sz="quarter" idx="14"/>
          </p:nvPr>
        </p:nvSpPr>
        <p:spPr>
          <a:xfrm>
            <a:off x="5038000" y="2006607"/>
            <a:ext cx="2160000" cy="1930400"/>
          </a:xfrm>
          <a:prstGeom prst="rect">
            <a:avLst/>
          </a:prstGeom>
          <a:ln>
            <a:noFill/>
          </a:ln>
        </p:spPr>
        <p:txBody>
          <a:bodyPr>
            <a:noAutofit/>
          </a:bodyPr>
          <a:lstStyle>
            <a:lvl1pPr marL="0" indent="0">
              <a:lnSpc>
                <a:spcPct val="120000"/>
              </a:lnSpc>
              <a:buNone/>
              <a:defRPr sz="1333">
                <a:ln>
                  <a:noFill/>
                </a:ln>
                <a:solidFill>
                  <a:schemeClr val="tx1"/>
                </a:solidFill>
                <a:latin typeface="Roboto Light"/>
                <a:cs typeface="Roboto Light"/>
              </a:defRPr>
            </a:lvl1pPr>
            <a:lvl2pPr marL="609247" indent="0">
              <a:lnSpc>
                <a:spcPct val="120000"/>
              </a:lnSpc>
              <a:buNone/>
              <a:defRPr sz="1333">
                <a:ln>
                  <a:noFill/>
                </a:ln>
                <a:solidFill>
                  <a:schemeClr val="tx1"/>
                </a:solidFill>
                <a:latin typeface="Roboto Light"/>
                <a:cs typeface="Roboto Light"/>
              </a:defRPr>
            </a:lvl2pPr>
            <a:lvl3pPr marL="1218518" indent="0">
              <a:lnSpc>
                <a:spcPct val="120000"/>
              </a:lnSpc>
              <a:buNone/>
              <a:defRPr sz="1333">
                <a:ln>
                  <a:noFill/>
                </a:ln>
                <a:solidFill>
                  <a:schemeClr val="tx1"/>
                </a:solidFill>
                <a:latin typeface="Roboto Light"/>
                <a:cs typeface="Roboto Light"/>
              </a:defRPr>
            </a:lvl3pPr>
            <a:lvl4pPr marL="1827777" indent="0">
              <a:lnSpc>
                <a:spcPct val="120000"/>
              </a:lnSpc>
              <a:buNone/>
              <a:defRPr sz="1333">
                <a:ln>
                  <a:noFill/>
                </a:ln>
                <a:solidFill>
                  <a:schemeClr val="tx1"/>
                </a:solidFill>
                <a:latin typeface="Roboto Light"/>
                <a:cs typeface="Roboto Light"/>
              </a:defRPr>
            </a:lvl4pPr>
            <a:lvl5pPr marL="2437034" indent="0">
              <a:lnSpc>
                <a:spcPct val="120000"/>
              </a:lnSpc>
              <a:buFont typeface="Arial"/>
              <a:buNone/>
              <a:defRPr sz="1333">
                <a:ln>
                  <a:noFill/>
                </a:ln>
                <a:solidFill>
                  <a:schemeClr val="tx1"/>
                </a:solidFill>
                <a:latin typeface="Roboto Light"/>
                <a:cs typeface="Roboto Light"/>
              </a:defRPr>
            </a:lvl5pPr>
          </a:lstStyle>
          <a:p>
            <a:pPr lvl="0"/>
            <a:r>
              <a:rPr lang="en-US"/>
              <a:t>Click to edit Master text styles</a:t>
            </a:r>
          </a:p>
        </p:txBody>
      </p:sp>
      <p:sp>
        <p:nvSpPr>
          <p:cNvPr id="7" name="Content Placeholder 16"/>
          <p:cNvSpPr>
            <a:spLocks noGrp="1"/>
          </p:cNvSpPr>
          <p:nvPr>
            <p:ph sz="quarter" idx="19"/>
          </p:nvPr>
        </p:nvSpPr>
        <p:spPr>
          <a:xfrm>
            <a:off x="381726" y="2006607"/>
            <a:ext cx="2158297" cy="1930400"/>
          </a:xfrm>
          <a:prstGeom prst="rect">
            <a:avLst/>
          </a:prstGeom>
          <a:ln>
            <a:noFill/>
          </a:ln>
        </p:spPr>
        <p:txBody>
          <a:bodyPr>
            <a:noAutofit/>
          </a:bodyPr>
          <a:lstStyle>
            <a:lvl1pPr marL="0" indent="0">
              <a:lnSpc>
                <a:spcPct val="120000"/>
              </a:lnSpc>
              <a:buNone/>
              <a:defRPr sz="1333">
                <a:ln>
                  <a:noFill/>
                </a:ln>
                <a:solidFill>
                  <a:schemeClr val="tx1"/>
                </a:solidFill>
                <a:latin typeface="Roboto Light"/>
                <a:cs typeface="Roboto Light"/>
              </a:defRPr>
            </a:lvl1pPr>
            <a:lvl2pPr marL="609247" indent="0">
              <a:lnSpc>
                <a:spcPct val="120000"/>
              </a:lnSpc>
              <a:buNone/>
              <a:defRPr sz="1333">
                <a:ln>
                  <a:noFill/>
                </a:ln>
                <a:solidFill>
                  <a:schemeClr val="tx1"/>
                </a:solidFill>
                <a:latin typeface="Roboto Light"/>
                <a:cs typeface="Roboto Light"/>
              </a:defRPr>
            </a:lvl2pPr>
            <a:lvl3pPr marL="1218518" indent="0">
              <a:lnSpc>
                <a:spcPct val="120000"/>
              </a:lnSpc>
              <a:buNone/>
              <a:defRPr sz="1333">
                <a:ln>
                  <a:noFill/>
                </a:ln>
                <a:solidFill>
                  <a:schemeClr val="tx1"/>
                </a:solidFill>
                <a:latin typeface="Roboto Light"/>
                <a:cs typeface="Roboto Light"/>
              </a:defRPr>
            </a:lvl3pPr>
            <a:lvl4pPr marL="1827777" indent="0">
              <a:lnSpc>
                <a:spcPct val="120000"/>
              </a:lnSpc>
              <a:buNone/>
              <a:defRPr sz="1333">
                <a:ln>
                  <a:noFill/>
                </a:ln>
                <a:solidFill>
                  <a:schemeClr val="tx1"/>
                </a:solidFill>
                <a:latin typeface="Roboto Light"/>
                <a:cs typeface="Roboto Light"/>
              </a:defRPr>
            </a:lvl4pPr>
            <a:lvl5pPr marL="2437034" indent="0">
              <a:lnSpc>
                <a:spcPct val="120000"/>
              </a:lnSpc>
              <a:buFont typeface="Arial"/>
              <a:buNone/>
              <a:defRPr sz="1333">
                <a:ln>
                  <a:noFill/>
                </a:ln>
                <a:solidFill>
                  <a:schemeClr val="tx1"/>
                </a:solidFill>
                <a:latin typeface="Roboto Light"/>
                <a:cs typeface="Roboto Light"/>
              </a:defRPr>
            </a:lvl5pPr>
          </a:lstStyle>
          <a:p>
            <a:pPr lvl="0"/>
            <a:r>
              <a:rPr lang="en-US"/>
              <a:t>Click to edit Master text styles</a:t>
            </a:r>
          </a:p>
        </p:txBody>
      </p:sp>
      <p:sp>
        <p:nvSpPr>
          <p:cNvPr id="8" name="Content Placeholder 16"/>
          <p:cNvSpPr>
            <a:spLocks noGrp="1"/>
          </p:cNvSpPr>
          <p:nvPr>
            <p:ph sz="quarter" idx="20"/>
          </p:nvPr>
        </p:nvSpPr>
        <p:spPr>
          <a:xfrm>
            <a:off x="2708999" y="2006607"/>
            <a:ext cx="2160000" cy="1930400"/>
          </a:xfrm>
          <a:prstGeom prst="rect">
            <a:avLst/>
          </a:prstGeom>
          <a:ln>
            <a:noFill/>
          </a:ln>
        </p:spPr>
        <p:txBody>
          <a:bodyPr>
            <a:noAutofit/>
          </a:bodyPr>
          <a:lstStyle>
            <a:lvl1pPr marL="0" indent="0">
              <a:lnSpc>
                <a:spcPct val="120000"/>
              </a:lnSpc>
              <a:buNone/>
              <a:defRPr sz="1333">
                <a:ln>
                  <a:noFill/>
                </a:ln>
                <a:solidFill>
                  <a:schemeClr val="tx1"/>
                </a:solidFill>
                <a:latin typeface="Roboto Light"/>
                <a:cs typeface="Roboto Light"/>
              </a:defRPr>
            </a:lvl1pPr>
            <a:lvl2pPr marL="609247" indent="0">
              <a:lnSpc>
                <a:spcPct val="120000"/>
              </a:lnSpc>
              <a:buNone/>
              <a:defRPr sz="1333">
                <a:ln>
                  <a:noFill/>
                </a:ln>
                <a:solidFill>
                  <a:schemeClr val="tx1"/>
                </a:solidFill>
                <a:latin typeface="Roboto Light"/>
                <a:cs typeface="Roboto Light"/>
              </a:defRPr>
            </a:lvl2pPr>
            <a:lvl3pPr marL="1218518" indent="0">
              <a:lnSpc>
                <a:spcPct val="120000"/>
              </a:lnSpc>
              <a:buNone/>
              <a:defRPr sz="1333">
                <a:ln>
                  <a:noFill/>
                </a:ln>
                <a:solidFill>
                  <a:schemeClr val="tx1"/>
                </a:solidFill>
                <a:latin typeface="Roboto Light"/>
                <a:cs typeface="Roboto Light"/>
              </a:defRPr>
            </a:lvl3pPr>
            <a:lvl4pPr marL="1827777" indent="0">
              <a:lnSpc>
                <a:spcPct val="120000"/>
              </a:lnSpc>
              <a:buNone/>
              <a:defRPr sz="1333">
                <a:ln>
                  <a:noFill/>
                </a:ln>
                <a:solidFill>
                  <a:schemeClr val="tx1"/>
                </a:solidFill>
                <a:latin typeface="Roboto Light"/>
                <a:cs typeface="Roboto Light"/>
              </a:defRPr>
            </a:lvl4pPr>
            <a:lvl5pPr marL="2437034" indent="0">
              <a:lnSpc>
                <a:spcPct val="120000"/>
              </a:lnSpc>
              <a:buFont typeface="Arial"/>
              <a:buNone/>
              <a:defRPr sz="1333">
                <a:ln>
                  <a:noFill/>
                </a:ln>
                <a:solidFill>
                  <a:schemeClr val="tx1"/>
                </a:solidFill>
                <a:latin typeface="Roboto Light"/>
                <a:cs typeface="Roboto Light"/>
              </a:defRPr>
            </a:lvl5pPr>
          </a:lstStyle>
          <a:p>
            <a:pPr lvl="0"/>
            <a:r>
              <a:rPr lang="en-US"/>
              <a:t>Click to edit Master text styles</a:t>
            </a:r>
          </a:p>
        </p:txBody>
      </p:sp>
      <p:sp>
        <p:nvSpPr>
          <p:cNvPr id="12" name="Content Placeholder 16"/>
          <p:cNvSpPr>
            <a:spLocks noGrp="1"/>
          </p:cNvSpPr>
          <p:nvPr>
            <p:ph sz="quarter" idx="25"/>
          </p:nvPr>
        </p:nvSpPr>
        <p:spPr>
          <a:xfrm>
            <a:off x="7367001" y="2006607"/>
            <a:ext cx="2160000" cy="1930400"/>
          </a:xfrm>
          <a:prstGeom prst="rect">
            <a:avLst/>
          </a:prstGeom>
          <a:ln>
            <a:noFill/>
          </a:ln>
        </p:spPr>
        <p:txBody>
          <a:bodyPr>
            <a:noAutofit/>
          </a:bodyPr>
          <a:lstStyle>
            <a:lvl1pPr marL="0" indent="0">
              <a:lnSpc>
                <a:spcPct val="120000"/>
              </a:lnSpc>
              <a:buNone/>
              <a:defRPr sz="1333">
                <a:ln>
                  <a:noFill/>
                </a:ln>
                <a:solidFill>
                  <a:schemeClr val="tx1"/>
                </a:solidFill>
                <a:latin typeface="Roboto Light"/>
                <a:cs typeface="Roboto Light"/>
              </a:defRPr>
            </a:lvl1pPr>
            <a:lvl2pPr marL="609247" indent="0">
              <a:lnSpc>
                <a:spcPct val="120000"/>
              </a:lnSpc>
              <a:buNone/>
              <a:defRPr sz="1333">
                <a:ln>
                  <a:noFill/>
                </a:ln>
                <a:solidFill>
                  <a:schemeClr val="tx1"/>
                </a:solidFill>
                <a:latin typeface="Roboto Light"/>
                <a:cs typeface="Roboto Light"/>
              </a:defRPr>
            </a:lvl2pPr>
            <a:lvl3pPr marL="1218518" indent="0">
              <a:lnSpc>
                <a:spcPct val="120000"/>
              </a:lnSpc>
              <a:buNone/>
              <a:defRPr sz="1333">
                <a:ln>
                  <a:noFill/>
                </a:ln>
                <a:solidFill>
                  <a:schemeClr val="tx1"/>
                </a:solidFill>
                <a:latin typeface="Roboto Light"/>
                <a:cs typeface="Roboto Light"/>
              </a:defRPr>
            </a:lvl3pPr>
            <a:lvl4pPr marL="1827777" indent="0">
              <a:lnSpc>
                <a:spcPct val="120000"/>
              </a:lnSpc>
              <a:buNone/>
              <a:defRPr sz="1333">
                <a:ln>
                  <a:noFill/>
                </a:ln>
                <a:solidFill>
                  <a:schemeClr val="tx1"/>
                </a:solidFill>
                <a:latin typeface="Roboto Light"/>
                <a:cs typeface="Roboto Light"/>
              </a:defRPr>
            </a:lvl4pPr>
            <a:lvl5pPr marL="2437034" indent="0">
              <a:lnSpc>
                <a:spcPct val="120000"/>
              </a:lnSpc>
              <a:buFont typeface="Arial"/>
              <a:buNone/>
              <a:defRPr sz="1333">
                <a:ln>
                  <a:noFill/>
                </a:ln>
                <a:solidFill>
                  <a:schemeClr val="tx1"/>
                </a:solidFill>
                <a:latin typeface="Roboto Light"/>
                <a:cs typeface="Roboto Light"/>
              </a:defRPr>
            </a:lvl5pPr>
          </a:lstStyle>
          <a:p>
            <a:pPr lvl="0"/>
            <a:r>
              <a:rPr lang="en-US"/>
              <a:t>Click to edit Master text styles</a:t>
            </a:r>
          </a:p>
        </p:txBody>
      </p:sp>
      <p:sp>
        <p:nvSpPr>
          <p:cNvPr id="14" name="Content Placeholder 16"/>
          <p:cNvSpPr>
            <a:spLocks noGrp="1"/>
          </p:cNvSpPr>
          <p:nvPr>
            <p:ph sz="quarter" idx="27"/>
          </p:nvPr>
        </p:nvSpPr>
        <p:spPr>
          <a:xfrm>
            <a:off x="9696000" y="2006607"/>
            <a:ext cx="2160000" cy="1930400"/>
          </a:xfrm>
          <a:prstGeom prst="rect">
            <a:avLst/>
          </a:prstGeom>
          <a:ln>
            <a:noFill/>
          </a:ln>
        </p:spPr>
        <p:txBody>
          <a:bodyPr>
            <a:noAutofit/>
          </a:bodyPr>
          <a:lstStyle>
            <a:lvl1pPr marL="0" indent="0">
              <a:lnSpc>
                <a:spcPct val="120000"/>
              </a:lnSpc>
              <a:buNone/>
              <a:defRPr sz="1333">
                <a:ln>
                  <a:noFill/>
                </a:ln>
                <a:solidFill>
                  <a:schemeClr val="tx1"/>
                </a:solidFill>
                <a:latin typeface="Roboto Light"/>
                <a:cs typeface="Roboto Light"/>
              </a:defRPr>
            </a:lvl1pPr>
            <a:lvl2pPr marL="609247" indent="0">
              <a:lnSpc>
                <a:spcPct val="120000"/>
              </a:lnSpc>
              <a:buNone/>
              <a:defRPr sz="1333">
                <a:ln>
                  <a:noFill/>
                </a:ln>
                <a:solidFill>
                  <a:schemeClr val="tx1"/>
                </a:solidFill>
                <a:latin typeface="Roboto Light"/>
                <a:cs typeface="Roboto Light"/>
              </a:defRPr>
            </a:lvl2pPr>
            <a:lvl3pPr marL="1218518" indent="0">
              <a:lnSpc>
                <a:spcPct val="120000"/>
              </a:lnSpc>
              <a:buNone/>
              <a:defRPr sz="1333">
                <a:ln>
                  <a:noFill/>
                </a:ln>
                <a:solidFill>
                  <a:schemeClr val="tx1"/>
                </a:solidFill>
                <a:latin typeface="Roboto Light"/>
                <a:cs typeface="Roboto Light"/>
              </a:defRPr>
            </a:lvl3pPr>
            <a:lvl4pPr marL="1827777" indent="0">
              <a:lnSpc>
                <a:spcPct val="120000"/>
              </a:lnSpc>
              <a:buNone/>
              <a:defRPr sz="1333">
                <a:ln>
                  <a:noFill/>
                </a:ln>
                <a:solidFill>
                  <a:schemeClr val="tx1"/>
                </a:solidFill>
                <a:latin typeface="Roboto Light"/>
                <a:cs typeface="Roboto Light"/>
              </a:defRPr>
            </a:lvl4pPr>
            <a:lvl5pPr marL="2437034" indent="0">
              <a:lnSpc>
                <a:spcPct val="120000"/>
              </a:lnSpc>
              <a:buFont typeface="Arial"/>
              <a:buNone/>
              <a:defRPr sz="1333">
                <a:ln>
                  <a:noFill/>
                </a:ln>
                <a:solidFill>
                  <a:schemeClr val="tx1"/>
                </a:solidFill>
                <a:latin typeface="Roboto Light"/>
                <a:cs typeface="Roboto Light"/>
              </a:defRPr>
            </a:lvl5pPr>
          </a:lstStyle>
          <a:p>
            <a:pPr lvl="0"/>
            <a:r>
              <a:rPr lang="en-US"/>
              <a:t>Click to edit Master text styles</a:t>
            </a:r>
          </a:p>
        </p:txBody>
      </p:sp>
      <p:sp>
        <p:nvSpPr>
          <p:cNvPr id="16" name="Text Placeholder 5"/>
          <p:cNvSpPr>
            <a:spLocks noGrp="1"/>
          </p:cNvSpPr>
          <p:nvPr>
            <p:ph type="body" sz="quarter" idx="22"/>
          </p:nvPr>
        </p:nvSpPr>
        <p:spPr>
          <a:xfrm>
            <a:off x="381017" y="3900392"/>
            <a:ext cx="2158297" cy="646221"/>
          </a:xfrm>
          <a:solidFill>
            <a:schemeClr val="bg1">
              <a:lumMod val="95000"/>
            </a:schemeClr>
          </a:solidFill>
          <a:ln>
            <a:noFill/>
          </a:ln>
        </p:spPr>
        <p:txBody>
          <a:bodyPr lIns="80979" tIns="161960" rIns="80979" bIns="0"/>
          <a:lstStyle>
            <a:lvl1pPr algn="ctr">
              <a:defRPr sz="1600">
                <a:ln>
                  <a:noFill/>
                </a:ln>
                <a:solidFill>
                  <a:schemeClr val="tx1"/>
                </a:solidFill>
                <a:latin typeface="+mj-lt"/>
                <a:cs typeface="Roboto"/>
              </a:defRPr>
            </a:lvl1pPr>
            <a:lvl2pPr algn="ctr">
              <a:defRPr sz="1600">
                <a:ln>
                  <a:noFill/>
                </a:ln>
                <a:solidFill>
                  <a:schemeClr val="accent2"/>
                </a:solidFill>
                <a:latin typeface="+mj-lt"/>
                <a:cs typeface="Roboto"/>
              </a:defRPr>
            </a:lvl2pPr>
            <a:lvl3pPr algn="ctr">
              <a:defRPr sz="1600">
                <a:ln>
                  <a:noFill/>
                </a:ln>
                <a:solidFill>
                  <a:schemeClr val="accent2"/>
                </a:solidFill>
                <a:latin typeface="+mj-lt"/>
                <a:cs typeface="Roboto"/>
              </a:defRPr>
            </a:lvl3pPr>
            <a:lvl4pPr algn="ctr">
              <a:defRPr sz="1600">
                <a:ln>
                  <a:noFill/>
                </a:ln>
                <a:solidFill>
                  <a:schemeClr val="accent2"/>
                </a:solidFill>
                <a:latin typeface="+mj-lt"/>
                <a:cs typeface="Roboto"/>
              </a:defRPr>
            </a:lvl4pPr>
            <a:lvl5pPr algn="ctr">
              <a:defRPr sz="1600">
                <a:ln>
                  <a:noFill/>
                </a:ln>
                <a:solidFill>
                  <a:schemeClr val="accent2"/>
                </a:solidFill>
                <a:latin typeface="+mj-lt"/>
                <a:cs typeface="Roboto"/>
              </a:defRPr>
            </a:lvl5pPr>
          </a:lstStyle>
          <a:p>
            <a:pPr lvl="0"/>
            <a:r>
              <a:rPr lang="en-US"/>
              <a:t>Click to edit Master text styles</a:t>
            </a:r>
          </a:p>
        </p:txBody>
      </p:sp>
      <p:sp>
        <p:nvSpPr>
          <p:cNvPr id="17" name="Text Placeholder 5"/>
          <p:cNvSpPr>
            <a:spLocks noGrp="1"/>
          </p:cNvSpPr>
          <p:nvPr>
            <p:ph type="body" sz="quarter" idx="28"/>
          </p:nvPr>
        </p:nvSpPr>
        <p:spPr>
          <a:xfrm>
            <a:off x="381726" y="4546627"/>
            <a:ext cx="2158297" cy="1196620"/>
          </a:xfrm>
          <a:solidFill>
            <a:schemeClr val="bg1">
              <a:lumMod val="95000"/>
            </a:schemeClr>
          </a:solidFill>
          <a:ln>
            <a:noFill/>
          </a:ln>
        </p:spPr>
        <p:txBody>
          <a:bodyPr lIns="161960" tIns="53987" rIns="161960" bIns="161960"/>
          <a:lstStyle>
            <a:lvl1pPr algn="ctr">
              <a:lnSpc>
                <a:spcPct val="120000"/>
              </a:lnSpc>
              <a:defRPr sz="1333">
                <a:ln>
                  <a:noFill/>
                </a:ln>
                <a:solidFill>
                  <a:schemeClr val="tx1"/>
                </a:solidFill>
                <a:latin typeface="Roboto Light"/>
                <a:cs typeface="Roboto Light"/>
              </a:defRPr>
            </a:lvl1pPr>
            <a:lvl2pPr algn="ctr">
              <a:lnSpc>
                <a:spcPct val="120000"/>
              </a:lnSpc>
              <a:defRPr sz="1333">
                <a:ln>
                  <a:noFill/>
                </a:ln>
                <a:solidFill>
                  <a:schemeClr val="tx1"/>
                </a:solidFill>
                <a:latin typeface="Roboto Light"/>
                <a:cs typeface="Roboto Light"/>
              </a:defRPr>
            </a:lvl2pPr>
            <a:lvl3pPr algn="ctr">
              <a:lnSpc>
                <a:spcPct val="120000"/>
              </a:lnSpc>
              <a:defRPr sz="1333">
                <a:ln>
                  <a:noFill/>
                </a:ln>
                <a:solidFill>
                  <a:schemeClr val="tx1"/>
                </a:solidFill>
                <a:latin typeface="Roboto Light"/>
                <a:cs typeface="Roboto Light"/>
              </a:defRPr>
            </a:lvl3pPr>
            <a:lvl4pPr algn="ctr">
              <a:lnSpc>
                <a:spcPct val="120000"/>
              </a:lnSpc>
              <a:defRPr sz="1333">
                <a:ln>
                  <a:noFill/>
                </a:ln>
                <a:solidFill>
                  <a:schemeClr val="tx1"/>
                </a:solidFill>
                <a:latin typeface="Roboto Light"/>
                <a:cs typeface="Roboto Light"/>
              </a:defRPr>
            </a:lvl4pPr>
            <a:lvl5pPr algn="ctr">
              <a:lnSpc>
                <a:spcPct val="120000"/>
              </a:lnSpc>
              <a:defRPr sz="1333">
                <a:ln>
                  <a:noFill/>
                </a:ln>
                <a:solidFill>
                  <a:schemeClr val="tx1"/>
                </a:solidFill>
                <a:latin typeface="Roboto Light"/>
                <a:cs typeface="Roboto Light"/>
              </a:defRPr>
            </a:lvl5pPr>
          </a:lstStyle>
          <a:p>
            <a:pPr lvl="0"/>
            <a:r>
              <a:rPr lang="en-US"/>
              <a:t>Click to edit Master text styles</a:t>
            </a:r>
          </a:p>
        </p:txBody>
      </p:sp>
      <p:sp>
        <p:nvSpPr>
          <p:cNvPr id="18" name="Text Placeholder 5"/>
          <p:cNvSpPr>
            <a:spLocks noGrp="1"/>
          </p:cNvSpPr>
          <p:nvPr>
            <p:ph type="body" sz="quarter" idx="29"/>
          </p:nvPr>
        </p:nvSpPr>
        <p:spPr>
          <a:xfrm>
            <a:off x="2708313" y="3900392"/>
            <a:ext cx="2158297" cy="646221"/>
          </a:xfrm>
          <a:solidFill>
            <a:schemeClr val="bg1">
              <a:lumMod val="95000"/>
            </a:schemeClr>
          </a:solidFill>
          <a:ln>
            <a:noFill/>
          </a:ln>
        </p:spPr>
        <p:txBody>
          <a:bodyPr lIns="80979" tIns="161960" rIns="80979" bIns="0"/>
          <a:lstStyle>
            <a:lvl1pPr algn="ctr">
              <a:defRPr sz="1600">
                <a:ln>
                  <a:noFill/>
                </a:ln>
                <a:solidFill>
                  <a:schemeClr val="tx1"/>
                </a:solidFill>
                <a:latin typeface="+mj-lt"/>
                <a:cs typeface="Roboto"/>
              </a:defRPr>
            </a:lvl1pPr>
            <a:lvl2pPr algn="ctr">
              <a:defRPr sz="1600">
                <a:ln>
                  <a:noFill/>
                </a:ln>
                <a:solidFill>
                  <a:schemeClr val="accent2"/>
                </a:solidFill>
                <a:latin typeface="+mj-lt"/>
                <a:cs typeface="Roboto"/>
              </a:defRPr>
            </a:lvl2pPr>
            <a:lvl3pPr algn="ctr">
              <a:defRPr sz="1600">
                <a:ln>
                  <a:noFill/>
                </a:ln>
                <a:solidFill>
                  <a:schemeClr val="accent2"/>
                </a:solidFill>
                <a:latin typeface="+mj-lt"/>
                <a:cs typeface="Roboto"/>
              </a:defRPr>
            </a:lvl3pPr>
            <a:lvl4pPr algn="ctr">
              <a:defRPr sz="1600">
                <a:ln>
                  <a:noFill/>
                </a:ln>
                <a:solidFill>
                  <a:schemeClr val="accent2"/>
                </a:solidFill>
                <a:latin typeface="+mj-lt"/>
                <a:cs typeface="Roboto"/>
              </a:defRPr>
            </a:lvl4pPr>
            <a:lvl5pPr algn="ctr">
              <a:defRPr sz="1600">
                <a:ln>
                  <a:noFill/>
                </a:ln>
                <a:solidFill>
                  <a:schemeClr val="accent2"/>
                </a:solidFill>
                <a:latin typeface="+mj-lt"/>
                <a:cs typeface="Roboto"/>
              </a:defRPr>
            </a:lvl5pPr>
          </a:lstStyle>
          <a:p>
            <a:pPr lvl="0"/>
            <a:r>
              <a:rPr lang="en-US"/>
              <a:t>Click to edit Master text styles</a:t>
            </a:r>
          </a:p>
        </p:txBody>
      </p:sp>
      <p:sp>
        <p:nvSpPr>
          <p:cNvPr id="19" name="Text Placeholder 5"/>
          <p:cNvSpPr>
            <a:spLocks noGrp="1"/>
          </p:cNvSpPr>
          <p:nvPr>
            <p:ph type="body" sz="quarter" idx="30"/>
          </p:nvPr>
        </p:nvSpPr>
        <p:spPr>
          <a:xfrm>
            <a:off x="2709017" y="4546627"/>
            <a:ext cx="2158297" cy="1196620"/>
          </a:xfrm>
          <a:solidFill>
            <a:schemeClr val="bg1">
              <a:lumMod val="95000"/>
            </a:schemeClr>
          </a:solidFill>
          <a:ln>
            <a:noFill/>
          </a:ln>
        </p:spPr>
        <p:txBody>
          <a:bodyPr lIns="161960" tIns="53987" rIns="161960" bIns="161960"/>
          <a:lstStyle>
            <a:lvl1pPr algn="ctr">
              <a:lnSpc>
                <a:spcPct val="120000"/>
              </a:lnSpc>
              <a:defRPr sz="1333">
                <a:ln>
                  <a:noFill/>
                </a:ln>
                <a:solidFill>
                  <a:schemeClr val="tx1"/>
                </a:solidFill>
                <a:latin typeface="Roboto Light"/>
                <a:cs typeface="Roboto Light"/>
              </a:defRPr>
            </a:lvl1pPr>
            <a:lvl2pPr algn="ctr">
              <a:lnSpc>
                <a:spcPct val="120000"/>
              </a:lnSpc>
              <a:defRPr sz="1333">
                <a:ln>
                  <a:noFill/>
                </a:ln>
                <a:solidFill>
                  <a:schemeClr val="tx1"/>
                </a:solidFill>
                <a:latin typeface="Roboto Light"/>
                <a:cs typeface="Roboto Light"/>
              </a:defRPr>
            </a:lvl2pPr>
            <a:lvl3pPr algn="ctr">
              <a:lnSpc>
                <a:spcPct val="120000"/>
              </a:lnSpc>
              <a:defRPr sz="1333">
                <a:ln>
                  <a:noFill/>
                </a:ln>
                <a:solidFill>
                  <a:schemeClr val="tx1"/>
                </a:solidFill>
                <a:latin typeface="Roboto Light"/>
                <a:cs typeface="Roboto Light"/>
              </a:defRPr>
            </a:lvl3pPr>
            <a:lvl4pPr algn="ctr">
              <a:lnSpc>
                <a:spcPct val="120000"/>
              </a:lnSpc>
              <a:defRPr sz="1333">
                <a:ln>
                  <a:noFill/>
                </a:ln>
                <a:solidFill>
                  <a:schemeClr val="tx1"/>
                </a:solidFill>
                <a:latin typeface="Roboto Light"/>
                <a:cs typeface="Roboto Light"/>
              </a:defRPr>
            </a:lvl4pPr>
            <a:lvl5pPr algn="ctr">
              <a:lnSpc>
                <a:spcPct val="120000"/>
              </a:lnSpc>
              <a:defRPr sz="1333">
                <a:ln>
                  <a:noFill/>
                </a:ln>
                <a:solidFill>
                  <a:schemeClr val="tx1"/>
                </a:solidFill>
                <a:latin typeface="Roboto Light"/>
                <a:cs typeface="Roboto Light"/>
              </a:defRPr>
            </a:lvl5pPr>
          </a:lstStyle>
          <a:p>
            <a:pPr lvl="0"/>
            <a:r>
              <a:rPr lang="en-US"/>
              <a:t>Click to edit Master text styles</a:t>
            </a:r>
          </a:p>
        </p:txBody>
      </p:sp>
      <p:sp>
        <p:nvSpPr>
          <p:cNvPr id="20" name="Text Placeholder 5"/>
          <p:cNvSpPr>
            <a:spLocks noGrp="1"/>
          </p:cNvSpPr>
          <p:nvPr>
            <p:ph type="body" sz="quarter" idx="31"/>
          </p:nvPr>
        </p:nvSpPr>
        <p:spPr>
          <a:xfrm>
            <a:off x="5039726" y="3900392"/>
            <a:ext cx="2158297" cy="646221"/>
          </a:xfrm>
          <a:solidFill>
            <a:schemeClr val="bg1">
              <a:lumMod val="95000"/>
            </a:schemeClr>
          </a:solidFill>
          <a:ln>
            <a:noFill/>
          </a:ln>
        </p:spPr>
        <p:txBody>
          <a:bodyPr lIns="80979" tIns="161960" rIns="80979" bIns="0"/>
          <a:lstStyle>
            <a:lvl1pPr algn="ctr">
              <a:defRPr sz="1600">
                <a:ln>
                  <a:noFill/>
                </a:ln>
                <a:solidFill>
                  <a:schemeClr val="tx1"/>
                </a:solidFill>
                <a:latin typeface="+mj-lt"/>
                <a:cs typeface="Roboto"/>
              </a:defRPr>
            </a:lvl1pPr>
            <a:lvl2pPr algn="ctr">
              <a:defRPr sz="1600">
                <a:ln>
                  <a:noFill/>
                </a:ln>
                <a:solidFill>
                  <a:schemeClr val="accent2"/>
                </a:solidFill>
                <a:latin typeface="+mj-lt"/>
                <a:cs typeface="Roboto"/>
              </a:defRPr>
            </a:lvl2pPr>
            <a:lvl3pPr algn="ctr">
              <a:defRPr sz="1600">
                <a:ln>
                  <a:noFill/>
                </a:ln>
                <a:solidFill>
                  <a:schemeClr val="accent2"/>
                </a:solidFill>
                <a:latin typeface="+mj-lt"/>
                <a:cs typeface="Roboto"/>
              </a:defRPr>
            </a:lvl3pPr>
            <a:lvl4pPr algn="ctr">
              <a:defRPr sz="1600">
                <a:ln>
                  <a:noFill/>
                </a:ln>
                <a:solidFill>
                  <a:schemeClr val="accent2"/>
                </a:solidFill>
                <a:latin typeface="+mj-lt"/>
                <a:cs typeface="Roboto"/>
              </a:defRPr>
            </a:lvl4pPr>
            <a:lvl5pPr algn="ctr">
              <a:defRPr sz="1600">
                <a:ln>
                  <a:noFill/>
                </a:ln>
                <a:solidFill>
                  <a:schemeClr val="accent2"/>
                </a:solidFill>
                <a:latin typeface="+mj-lt"/>
                <a:cs typeface="Roboto"/>
              </a:defRPr>
            </a:lvl5pPr>
          </a:lstStyle>
          <a:p>
            <a:pPr lvl="0"/>
            <a:r>
              <a:rPr lang="en-US"/>
              <a:t>Click to edit Master text styles</a:t>
            </a:r>
          </a:p>
        </p:txBody>
      </p:sp>
      <p:sp>
        <p:nvSpPr>
          <p:cNvPr id="21" name="Text Placeholder 5"/>
          <p:cNvSpPr>
            <a:spLocks noGrp="1"/>
          </p:cNvSpPr>
          <p:nvPr>
            <p:ph type="body" sz="quarter" idx="32"/>
          </p:nvPr>
        </p:nvSpPr>
        <p:spPr>
          <a:xfrm>
            <a:off x="5040430" y="4546627"/>
            <a:ext cx="2158297" cy="1196620"/>
          </a:xfrm>
          <a:solidFill>
            <a:schemeClr val="bg1">
              <a:lumMod val="95000"/>
            </a:schemeClr>
          </a:solidFill>
          <a:ln>
            <a:noFill/>
          </a:ln>
        </p:spPr>
        <p:txBody>
          <a:bodyPr lIns="161960" tIns="53987" rIns="161960" bIns="161960"/>
          <a:lstStyle>
            <a:lvl1pPr algn="ctr">
              <a:lnSpc>
                <a:spcPct val="120000"/>
              </a:lnSpc>
              <a:defRPr sz="1333">
                <a:ln>
                  <a:noFill/>
                </a:ln>
                <a:solidFill>
                  <a:schemeClr val="tx1"/>
                </a:solidFill>
                <a:latin typeface="Roboto Light"/>
                <a:cs typeface="Roboto Light"/>
              </a:defRPr>
            </a:lvl1pPr>
            <a:lvl2pPr algn="ctr">
              <a:lnSpc>
                <a:spcPct val="120000"/>
              </a:lnSpc>
              <a:defRPr sz="1333">
                <a:ln>
                  <a:noFill/>
                </a:ln>
                <a:solidFill>
                  <a:schemeClr val="tx1"/>
                </a:solidFill>
                <a:latin typeface="Roboto Light"/>
                <a:cs typeface="Roboto Light"/>
              </a:defRPr>
            </a:lvl2pPr>
            <a:lvl3pPr algn="ctr">
              <a:lnSpc>
                <a:spcPct val="120000"/>
              </a:lnSpc>
              <a:defRPr sz="1333">
                <a:ln>
                  <a:noFill/>
                </a:ln>
                <a:solidFill>
                  <a:schemeClr val="tx1"/>
                </a:solidFill>
                <a:latin typeface="Roboto Light"/>
                <a:cs typeface="Roboto Light"/>
              </a:defRPr>
            </a:lvl3pPr>
            <a:lvl4pPr algn="ctr">
              <a:lnSpc>
                <a:spcPct val="120000"/>
              </a:lnSpc>
              <a:defRPr sz="1333">
                <a:ln>
                  <a:noFill/>
                </a:ln>
                <a:solidFill>
                  <a:schemeClr val="tx1"/>
                </a:solidFill>
                <a:latin typeface="Roboto Light"/>
                <a:cs typeface="Roboto Light"/>
              </a:defRPr>
            </a:lvl4pPr>
            <a:lvl5pPr algn="ctr">
              <a:lnSpc>
                <a:spcPct val="120000"/>
              </a:lnSpc>
              <a:defRPr sz="1333">
                <a:ln>
                  <a:noFill/>
                </a:ln>
                <a:solidFill>
                  <a:schemeClr val="tx1"/>
                </a:solidFill>
                <a:latin typeface="Roboto Light"/>
                <a:cs typeface="Roboto Light"/>
              </a:defRPr>
            </a:lvl5pPr>
          </a:lstStyle>
          <a:p>
            <a:pPr lvl="0"/>
            <a:r>
              <a:rPr lang="en-US"/>
              <a:t>Click to edit Master text styles</a:t>
            </a:r>
          </a:p>
        </p:txBody>
      </p:sp>
      <p:sp>
        <p:nvSpPr>
          <p:cNvPr id="22" name="Text Placeholder 5"/>
          <p:cNvSpPr>
            <a:spLocks noGrp="1"/>
          </p:cNvSpPr>
          <p:nvPr>
            <p:ph type="body" sz="quarter" idx="33"/>
          </p:nvPr>
        </p:nvSpPr>
        <p:spPr>
          <a:xfrm>
            <a:off x="7367017" y="3900392"/>
            <a:ext cx="2158297" cy="646221"/>
          </a:xfrm>
          <a:solidFill>
            <a:schemeClr val="bg1">
              <a:lumMod val="95000"/>
            </a:schemeClr>
          </a:solidFill>
          <a:ln>
            <a:noFill/>
          </a:ln>
        </p:spPr>
        <p:txBody>
          <a:bodyPr lIns="80979" tIns="161960" rIns="80979" bIns="0"/>
          <a:lstStyle>
            <a:lvl1pPr algn="ctr">
              <a:defRPr sz="1600">
                <a:ln>
                  <a:noFill/>
                </a:ln>
                <a:solidFill>
                  <a:schemeClr val="tx1"/>
                </a:solidFill>
                <a:latin typeface="+mj-lt"/>
                <a:cs typeface="Roboto"/>
              </a:defRPr>
            </a:lvl1pPr>
            <a:lvl2pPr algn="ctr">
              <a:defRPr sz="1600">
                <a:ln>
                  <a:noFill/>
                </a:ln>
                <a:solidFill>
                  <a:schemeClr val="accent2"/>
                </a:solidFill>
                <a:latin typeface="+mj-lt"/>
                <a:cs typeface="Roboto"/>
              </a:defRPr>
            </a:lvl2pPr>
            <a:lvl3pPr algn="ctr">
              <a:defRPr sz="1600">
                <a:ln>
                  <a:noFill/>
                </a:ln>
                <a:solidFill>
                  <a:schemeClr val="accent2"/>
                </a:solidFill>
                <a:latin typeface="+mj-lt"/>
                <a:cs typeface="Roboto"/>
              </a:defRPr>
            </a:lvl3pPr>
            <a:lvl4pPr algn="ctr">
              <a:defRPr sz="1600">
                <a:ln>
                  <a:noFill/>
                </a:ln>
                <a:solidFill>
                  <a:schemeClr val="accent2"/>
                </a:solidFill>
                <a:latin typeface="+mj-lt"/>
                <a:cs typeface="Roboto"/>
              </a:defRPr>
            </a:lvl4pPr>
            <a:lvl5pPr algn="ctr">
              <a:defRPr sz="1600">
                <a:ln>
                  <a:noFill/>
                </a:ln>
                <a:solidFill>
                  <a:schemeClr val="accent2"/>
                </a:solidFill>
                <a:latin typeface="+mj-lt"/>
                <a:cs typeface="Roboto"/>
              </a:defRPr>
            </a:lvl5pPr>
          </a:lstStyle>
          <a:p>
            <a:pPr lvl="0"/>
            <a:r>
              <a:rPr lang="en-US"/>
              <a:t>Click to edit Master text styles</a:t>
            </a:r>
          </a:p>
        </p:txBody>
      </p:sp>
      <p:sp>
        <p:nvSpPr>
          <p:cNvPr id="23" name="Text Placeholder 5"/>
          <p:cNvSpPr>
            <a:spLocks noGrp="1"/>
          </p:cNvSpPr>
          <p:nvPr>
            <p:ph type="body" sz="quarter" idx="34"/>
          </p:nvPr>
        </p:nvSpPr>
        <p:spPr>
          <a:xfrm>
            <a:off x="7367726" y="4546627"/>
            <a:ext cx="2158297" cy="1196620"/>
          </a:xfrm>
          <a:solidFill>
            <a:schemeClr val="bg1">
              <a:lumMod val="95000"/>
            </a:schemeClr>
          </a:solidFill>
          <a:ln>
            <a:noFill/>
          </a:ln>
        </p:spPr>
        <p:txBody>
          <a:bodyPr lIns="161960" tIns="53987" rIns="161960" bIns="161960"/>
          <a:lstStyle>
            <a:lvl1pPr algn="ctr">
              <a:lnSpc>
                <a:spcPct val="120000"/>
              </a:lnSpc>
              <a:defRPr sz="1333">
                <a:ln>
                  <a:noFill/>
                </a:ln>
                <a:solidFill>
                  <a:schemeClr val="tx1"/>
                </a:solidFill>
                <a:latin typeface="Roboto Light"/>
                <a:cs typeface="Roboto Light"/>
              </a:defRPr>
            </a:lvl1pPr>
            <a:lvl2pPr algn="ctr">
              <a:lnSpc>
                <a:spcPct val="120000"/>
              </a:lnSpc>
              <a:defRPr sz="1333">
                <a:ln>
                  <a:noFill/>
                </a:ln>
                <a:solidFill>
                  <a:schemeClr val="tx1"/>
                </a:solidFill>
                <a:latin typeface="Roboto Light"/>
                <a:cs typeface="Roboto Light"/>
              </a:defRPr>
            </a:lvl2pPr>
            <a:lvl3pPr algn="ctr">
              <a:lnSpc>
                <a:spcPct val="120000"/>
              </a:lnSpc>
              <a:defRPr sz="1333">
                <a:ln>
                  <a:noFill/>
                </a:ln>
                <a:solidFill>
                  <a:schemeClr val="tx1"/>
                </a:solidFill>
                <a:latin typeface="Roboto Light"/>
                <a:cs typeface="Roboto Light"/>
              </a:defRPr>
            </a:lvl3pPr>
            <a:lvl4pPr algn="ctr">
              <a:lnSpc>
                <a:spcPct val="120000"/>
              </a:lnSpc>
              <a:defRPr sz="1333">
                <a:ln>
                  <a:noFill/>
                </a:ln>
                <a:solidFill>
                  <a:schemeClr val="tx1"/>
                </a:solidFill>
                <a:latin typeface="Roboto Light"/>
                <a:cs typeface="Roboto Light"/>
              </a:defRPr>
            </a:lvl4pPr>
            <a:lvl5pPr algn="ctr">
              <a:lnSpc>
                <a:spcPct val="120000"/>
              </a:lnSpc>
              <a:defRPr sz="1333">
                <a:ln>
                  <a:noFill/>
                </a:ln>
                <a:solidFill>
                  <a:schemeClr val="tx1"/>
                </a:solidFill>
                <a:latin typeface="Roboto Light"/>
                <a:cs typeface="Roboto Light"/>
              </a:defRPr>
            </a:lvl5pPr>
          </a:lstStyle>
          <a:p>
            <a:pPr lvl="0"/>
            <a:r>
              <a:rPr lang="en-US"/>
              <a:t>Click to edit Master text styles</a:t>
            </a:r>
          </a:p>
        </p:txBody>
      </p:sp>
      <p:sp>
        <p:nvSpPr>
          <p:cNvPr id="24" name="Text Placeholder 5"/>
          <p:cNvSpPr>
            <a:spLocks noGrp="1"/>
          </p:cNvSpPr>
          <p:nvPr>
            <p:ph type="body" sz="quarter" idx="35"/>
          </p:nvPr>
        </p:nvSpPr>
        <p:spPr>
          <a:xfrm>
            <a:off x="9697726" y="3900392"/>
            <a:ext cx="2158297" cy="646221"/>
          </a:xfrm>
          <a:solidFill>
            <a:schemeClr val="bg1">
              <a:lumMod val="95000"/>
            </a:schemeClr>
          </a:solidFill>
          <a:ln>
            <a:noFill/>
          </a:ln>
        </p:spPr>
        <p:txBody>
          <a:bodyPr lIns="80979" tIns="161960" rIns="80979" bIns="0"/>
          <a:lstStyle>
            <a:lvl1pPr algn="ctr">
              <a:defRPr sz="1600">
                <a:ln>
                  <a:noFill/>
                </a:ln>
                <a:solidFill>
                  <a:schemeClr val="tx1"/>
                </a:solidFill>
                <a:latin typeface="+mj-lt"/>
                <a:cs typeface="Roboto"/>
              </a:defRPr>
            </a:lvl1pPr>
            <a:lvl2pPr algn="ctr">
              <a:defRPr sz="1600">
                <a:ln>
                  <a:noFill/>
                </a:ln>
                <a:solidFill>
                  <a:schemeClr val="accent2"/>
                </a:solidFill>
                <a:latin typeface="+mj-lt"/>
                <a:cs typeface="Roboto"/>
              </a:defRPr>
            </a:lvl2pPr>
            <a:lvl3pPr algn="ctr">
              <a:defRPr sz="1600">
                <a:ln>
                  <a:noFill/>
                </a:ln>
                <a:solidFill>
                  <a:schemeClr val="accent2"/>
                </a:solidFill>
                <a:latin typeface="+mj-lt"/>
                <a:cs typeface="Roboto"/>
              </a:defRPr>
            </a:lvl3pPr>
            <a:lvl4pPr algn="ctr">
              <a:defRPr sz="1600">
                <a:ln>
                  <a:noFill/>
                </a:ln>
                <a:solidFill>
                  <a:schemeClr val="accent2"/>
                </a:solidFill>
                <a:latin typeface="+mj-lt"/>
                <a:cs typeface="Roboto"/>
              </a:defRPr>
            </a:lvl4pPr>
            <a:lvl5pPr algn="ctr">
              <a:defRPr sz="1600">
                <a:ln>
                  <a:noFill/>
                </a:ln>
                <a:solidFill>
                  <a:schemeClr val="accent2"/>
                </a:solidFill>
                <a:latin typeface="+mj-lt"/>
                <a:cs typeface="Roboto"/>
              </a:defRPr>
            </a:lvl5pPr>
          </a:lstStyle>
          <a:p>
            <a:pPr lvl="0"/>
            <a:r>
              <a:rPr lang="en-US"/>
              <a:t>Click to edit Master text styles</a:t>
            </a:r>
          </a:p>
        </p:txBody>
      </p:sp>
      <p:sp>
        <p:nvSpPr>
          <p:cNvPr id="25" name="Text Placeholder 5"/>
          <p:cNvSpPr>
            <a:spLocks noGrp="1"/>
          </p:cNvSpPr>
          <p:nvPr>
            <p:ph type="body" sz="quarter" idx="36"/>
          </p:nvPr>
        </p:nvSpPr>
        <p:spPr>
          <a:xfrm>
            <a:off x="9698426" y="4546627"/>
            <a:ext cx="2158297" cy="1196620"/>
          </a:xfrm>
          <a:solidFill>
            <a:schemeClr val="bg1">
              <a:lumMod val="95000"/>
            </a:schemeClr>
          </a:solidFill>
          <a:ln>
            <a:noFill/>
          </a:ln>
        </p:spPr>
        <p:txBody>
          <a:bodyPr lIns="161960" tIns="53987" rIns="161960" bIns="161960"/>
          <a:lstStyle>
            <a:lvl1pPr algn="ctr">
              <a:lnSpc>
                <a:spcPct val="120000"/>
              </a:lnSpc>
              <a:defRPr sz="1333">
                <a:ln>
                  <a:noFill/>
                </a:ln>
                <a:solidFill>
                  <a:schemeClr val="tx1"/>
                </a:solidFill>
                <a:latin typeface="Roboto Light"/>
                <a:cs typeface="Roboto Light"/>
              </a:defRPr>
            </a:lvl1pPr>
            <a:lvl2pPr algn="ctr">
              <a:lnSpc>
                <a:spcPct val="120000"/>
              </a:lnSpc>
              <a:defRPr sz="1333">
                <a:ln>
                  <a:noFill/>
                </a:ln>
                <a:solidFill>
                  <a:schemeClr val="tx1"/>
                </a:solidFill>
                <a:latin typeface="Roboto Light"/>
                <a:cs typeface="Roboto Light"/>
              </a:defRPr>
            </a:lvl2pPr>
            <a:lvl3pPr algn="ctr">
              <a:lnSpc>
                <a:spcPct val="120000"/>
              </a:lnSpc>
              <a:defRPr sz="1333">
                <a:ln>
                  <a:noFill/>
                </a:ln>
                <a:solidFill>
                  <a:schemeClr val="tx1"/>
                </a:solidFill>
                <a:latin typeface="Roboto Light"/>
                <a:cs typeface="Roboto Light"/>
              </a:defRPr>
            </a:lvl3pPr>
            <a:lvl4pPr algn="ctr">
              <a:lnSpc>
                <a:spcPct val="120000"/>
              </a:lnSpc>
              <a:defRPr sz="1333">
                <a:ln>
                  <a:noFill/>
                </a:ln>
                <a:solidFill>
                  <a:schemeClr val="tx1"/>
                </a:solidFill>
                <a:latin typeface="Roboto Light"/>
                <a:cs typeface="Roboto Light"/>
              </a:defRPr>
            </a:lvl4pPr>
            <a:lvl5pPr algn="ctr">
              <a:lnSpc>
                <a:spcPct val="120000"/>
              </a:lnSpc>
              <a:defRPr sz="1333">
                <a:ln>
                  <a:noFill/>
                </a:ln>
                <a:solidFill>
                  <a:schemeClr val="tx1"/>
                </a:solidFill>
                <a:latin typeface="Roboto Light"/>
                <a:cs typeface="Roboto Light"/>
              </a:defRPr>
            </a:lvl5pPr>
          </a:lstStyle>
          <a:p>
            <a:pPr lvl="0"/>
            <a:r>
              <a:rPr lang="en-US"/>
              <a:t>Click to edit Master text styles</a:t>
            </a:r>
          </a:p>
        </p:txBody>
      </p:sp>
    </p:spTree>
    <p:extLst>
      <p:ext uri="{BB962C8B-B14F-4D97-AF65-F5344CB8AC3E}">
        <p14:creationId xmlns:p14="http://schemas.microsoft.com/office/powerpoint/2010/main" val="409545421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1.jp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97E4977-851E-4988-99A8-CC4A1D48A7A1}"/>
              </a:ext>
            </a:extLst>
          </p:cNvPr>
          <p:cNvPicPr>
            <a:picLocks noChangeAspect="1"/>
          </p:cNvPicPr>
          <p:nvPr userDrawn="1"/>
        </p:nvPicPr>
        <p:blipFill>
          <a:blip r:embed="rId6"/>
          <a:stretch>
            <a:fillRect/>
          </a:stretch>
        </p:blipFill>
        <p:spPr>
          <a:xfrm>
            <a:off x="259494" y="6102116"/>
            <a:ext cx="1720938" cy="501676"/>
          </a:xfrm>
          <a:prstGeom prst="rect">
            <a:avLst/>
          </a:prstGeom>
        </p:spPr>
      </p:pic>
      <p:pic>
        <p:nvPicPr>
          <p:cNvPr id="3" name="Picture 2">
            <a:extLst>
              <a:ext uri="{FF2B5EF4-FFF2-40B4-BE49-F238E27FC236}">
                <a16:creationId xmlns:a16="http://schemas.microsoft.com/office/drawing/2014/main" id="{7A6DF8D0-447B-4B9E-9DB5-4EEBF5CC9C13}"/>
              </a:ext>
            </a:extLst>
          </p:cNvPr>
          <p:cNvPicPr>
            <a:picLocks noChangeAspect="1"/>
          </p:cNvPicPr>
          <p:nvPr userDrawn="1"/>
        </p:nvPicPr>
        <p:blipFill>
          <a:blip r:embed="rId6"/>
          <a:stretch>
            <a:fillRect/>
          </a:stretch>
        </p:blipFill>
        <p:spPr>
          <a:xfrm>
            <a:off x="10471062" y="5963892"/>
            <a:ext cx="1720938" cy="639899"/>
          </a:xfrm>
          <a:prstGeom prst="rect">
            <a:avLst/>
          </a:prstGeom>
        </p:spPr>
      </p:pic>
    </p:spTree>
    <p:extLst>
      <p:ext uri="{BB962C8B-B14F-4D97-AF65-F5344CB8AC3E}">
        <p14:creationId xmlns:p14="http://schemas.microsoft.com/office/powerpoint/2010/main" val="1272746946"/>
      </p:ext>
    </p:extLst>
  </p:cSld>
  <p:clrMap bg1="lt1" tx1="dk1" bg2="lt2" tx2="dk2" accent1="accent1" accent2="accent2" accent3="accent3" accent4="accent4" accent5="accent5" accent6="accent6" hlink="hlink" folHlink="folHlink"/>
  <p:sldLayoutIdLst>
    <p:sldLayoutId id="2147483674" r:id="rId1"/>
    <p:sldLayoutId id="2147483735" r:id="rId2"/>
    <p:sldLayoutId id="2147483737" r:id="rId3"/>
  </p:sldLayoutIdLst>
  <p:hf sldNum="0"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krannert.purdue.edu/masters/programs/business-analytics-and-information-management/" TargetMode="External"/><Relationship Id="rId7" Type="http://schemas.openxmlformats.org/officeDocument/2006/relationships/image" Target="../media/image5.png"/><Relationship Id="rId2" Type="http://schemas.openxmlformats.org/officeDocument/2006/relationships/image" Target="../media/image3.jpg"/><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hyperlink" Target="http://matthewalanham.com/" TargetMode="External"/><Relationship Id="rId4" Type="http://schemas.openxmlformats.org/officeDocument/2006/relationships/hyperlink" Target="https://krannert.purdue.edu/centers/krenicki-center/"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3.xml"/><Relationship Id="rId5" Type="http://schemas.openxmlformats.org/officeDocument/2006/relationships/image" Target="../media/image20.png"/><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22.jpeg"/></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3.xml"/><Relationship Id="rId5" Type="http://schemas.openxmlformats.org/officeDocument/2006/relationships/image" Target="../media/image28.png"/><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1.xml"/><Relationship Id="rId1" Type="http://schemas.openxmlformats.org/officeDocument/2006/relationships/slideLayout" Target="../slideLayouts/slideLayout3.xml"/><Relationship Id="rId5" Type="http://schemas.openxmlformats.org/officeDocument/2006/relationships/image" Target="../media/image31.png"/><Relationship Id="rId4" Type="http://schemas.openxmlformats.org/officeDocument/2006/relationships/image" Target="../media/image30.png"/></Relationships>
</file>

<file path=ppt/slides/_rels/slide23.xml.rels><?xml version="1.0" encoding="UTF-8" standalone="yes"?>
<Relationships xmlns="http://schemas.openxmlformats.org/package/2006/relationships"><Relationship Id="rId3" Type="http://schemas.openxmlformats.org/officeDocument/2006/relationships/hyperlink" Target="http://adv-r.had.co.nz/" TargetMode="External"/><Relationship Id="rId2" Type="http://schemas.openxmlformats.org/officeDocument/2006/relationships/notesSlide" Target="../notesSlides/notesSlide22.xml"/><Relationship Id="rId1" Type="http://schemas.openxmlformats.org/officeDocument/2006/relationships/slideLayout" Target="../slideLayouts/slideLayout3.xml"/><Relationship Id="rId5" Type="http://schemas.openxmlformats.org/officeDocument/2006/relationships/image" Target="../media/image32.png"/><Relationship Id="rId4" Type="http://schemas.openxmlformats.org/officeDocument/2006/relationships/hyperlink" Target="https://github.com/hadley/adv-r"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34.png"/></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38.png"/></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40.png"/></Relationships>
</file>

<file path=ppt/slides/_rels/slide29.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28.xml"/><Relationship Id="rId1" Type="http://schemas.openxmlformats.org/officeDocument/2006/relationships/slideLayout" Target="../slideLayouts/slideLayout3.xml"/><Relationship Id="rId4" Type="http://schemas.openxmlformats.org/officeDocument/2006/relationships/image" Target="../media/image42.png"/></Relationships>
</file>

<file path=ppt/slides/_rels/slide3.xml.rels><?xml version="1.0" encoding="UTF-8" standalone="yes"?>
<Relationships xmlns="http://schemas.openxmlformats.org/package/2006/relationships"><Relationship Id="rId3" Type="http://schemas.openxmlformats.org/officeDocument/2006/relationships/hyperlink" Target="https://git-scm.com/book/en/v2/Getting-Started-About-Version-Control" TargetMode="External"/><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hyperlink" Target="http://en.wikipedia.org/wiki/Revision_control"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9.xml"/><Relationship Id="rId1" Type="http://schemas.openxmlformats.org/officeDocument/2006/relationships/slideLayout" Target="../slideLayouts/slideLayout3.xml"/><Relationship Id="rId4" Type="http://schemas.openxmlformats.org/officeDocument/2006/relationships/image" Target="../media/image44.png"/></Relationships>
</file>

<file path=ppt/slides/_rels/slide31.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8.xml"/><Relationship Id="rId1" Type="http://schemas.openxmlformats.org/officeDocument/2006/relationships/slideLayout" Target="../slideLayouts/slideLayout3.xml"/><Relationship Id="rId4" Type="http://schemas.openxmlformats.org/officeDocument/2006/relationships/image" Target="../media/image48.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hyperlink" Target="https://krannert.purdue.edu/masters/programs/business-analytics-and-information-management/" TargetMode="External"/><Relationship Id="rId2" Type="http://schemas.openxmlformats.org/officeDocument/2006/relationships/image" Target="../media/image3.jp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hyperlink" Target="http://matthewalanham.com/" TargetMode="External"/><Relationship Id="rId4" Type="http://schemas.openxmlformats.org/officeDocument/2006/relationships/hyperlink" Target="https://krannert.purdue.edu/centers/krenicki-center/" TargetMode="External"/></Relationships>
</file>

<file path=ppt/slides/_rels/slide41.xml.rels><?xml version="1.0" encoding="UTF-8" standalone="yes"?>
<Relationships xmlns="http://schemas.openxmlformats.org/package/2006/relationships"><Relationship Id="rId3" Type="http://schemas.openxmlformats.org/officeDocument/2006/relationships/hyperlink" Target="https://pages.github.com/" TargetMode="External"/><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hyperlink" Target="https://pages.github.com/" TargetMode="External"/><Relationship Id="rId2" Type="http://schemas.openxmlformats.org/officeDocument/2006/relationships/notesSlide" Target="../notesSlides/notesSlide40.xml"/><Relationship Id="rId1" Type="http://schemas.openxmlformats.org/officeDocument/2006/relationships/slideLayout" Target="../slideLayouts/slideLayout3.xml"/><Relationship Id="rId4" Type="http://schemas.openxmlformats.org/officeDocument/2006/relationships/image" Target="../media/image49.png"/></Relationships>
</file>

<file path=ppt/slides/_rels/slide4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1.xml"/><Relationship Id="rId1" Type="http://schemas.openxmlformats.org/officeDocument/2006/relationships/slideLayout" Target="../slideLayouts/slideLayout3.xml"/><Relationship Id="rId4" Type="http://schemas.openxmlformats.org/officeDocument/2006/relationships/hyperlink" Target="https://matthewalanham.github.io/" TargetMode="External"/></Relationships>
</file>

<file path=ppt/slides/_rels/slide4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2.xml"/><Relationship Id="rId1" Type="http://schemas.openxmlformats.org/officeDocument/2006/relationships/slideLayout" Target="../slideLayouts/slideLayout3.xml"/><Relationship Id="rId5" Type="http://schemas.openxmlformats.org/officeDocument/2006/relationships/image" Target="../media/image53.png"/><Relationship Id="rId4" Type="http://schemas.openxmlformats.org/officeDocument/2006/relationships/image" Target="../media/image52.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4.xml"/><Relationship Id="rId1" Type="http://schemas.openxmlformats.org/officeDocument/2006/relationships/slideLayout" Target="../slideLayouts/slideLayout3.xml"/><Relationship Id="rId5" Type="http://schemas.openxmlformats.org/officeDocument/2006/relationships/image" Target="../media/image55.png"/><Relationship Id="rId4" Type="http://schemas.openxmlformats.org/officeDocument/2006/relationships/hyperlink" Target="https://desktop.github.com/download/" TargetMode="External"/></Relationships>
</file>

<file path=ppt/slides/_rels/slide4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hyperlink" Target="https://git-scm.com/downloads" TargetMode="External"/><Relationship Id="rId7"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5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8.xml"/><Relationship Id="rId1" Type="http://schemas.openxmlformats.org/officeDocument/2006/relationships/slideLayout" Target="../slideLayouts/slideLayout3.xml"/><Relationship Id="rId4" Type="http://schemas.openxmlformats.org/officeDocument/2006/relationships/image" Target="../media/image60.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8" Type="http://schemas.openxmlformats.org/officeDocument/2006/relationships/hyperlink" Target="https://github.com/pages-themes/leap-day" TargetMode="External"/><Relationship Id="rId13" Type="http://schemas.openxmlformats.org/officeDocument/2006/relationships/hyperlink" Target="https://github.com/pages-themes/modernist" TargetMode="External"/><Relationship Id="rId18" Type="http://schemas.openxmlformats.org/officeDocument/2006/relationships/image" Target="../media/image64.png"/><Relationship Id="rId3" Type="http://schemas.openxmlformats.org/officeDocument/2006/relationships/hyperlink" Target="https://pages.github.com/themes/" TargetMode="External"/><Relationship Id="rId7" Type="http://schemas.openxmlformats.org/officeDocument/2006/relationships/hyperlink" Target="https://github.com/pages-themes/hacker" TargetMode="External"/><Relationship Id="rId12" Type="http://schemas.openxmlformats.org/officeDocument/2006/relationships/hyperlink" Target="https://github.com/pages-themes/minimal" TargetMode="External"/><Relationship Id="rId17" Type="http://schemas.openxmlformats.org/officeDocument/2006/relationships/image" Target="../media/image63.png"/><Relationship Id="rId2" Type="http://schemas.openxmlformats.org/officeDocument/2006/relationships/notesSlide" Target="../notesSlides/notesSlide52.xml"/><Relationship Id="rId16" Type="http://schemas.openxmlformats.org/officeDocument/2006/relationships/hyperlink" Target="https://github.com/pages-themes/time-machine" TargetMode="External"/><Relationship Id="rId20" Type="http://schemas.openxmlformats.org/officeDocument/2006/relationships/image" Target="../media/image66.png"/><Relationship Id="rId1" Type="http://schemas.openxmlformats.org/officeDocument/2006/relationships/slideLayout" Target="../slideLayouts/slideLayout3.xml"/><Relationship Id="rId6" Type="http://schemas.openxmlformats.org/officeDocument/2006/relationships/hyperlink" Target="https://github.com/pages-themes/dinky" TargetMode="External"/><Relationship Id="rId11" Type="http://schemas.openxmlformats.org/officeDocument/2006/relationships/hyperlink" Target="https://github.com/jekyll/minima" TargetMode="External"/><Relationship Id="rId5" Type="http://schemas.openxmlformats.org/officeDocument/2006/relationships/hyperlink" Target="https://github.com/pages-themes/cayman" TargetMode="External"/><Relationship Id="rId15" Type="http://schemas.openxmlformats.org/officeDocument/2006/relationships/hyperlink" Target="https://github.com/pages-themes/tactile" TargetMode="External"/><Relationship Id="rId10" Type="http://schemas.openxmlformats.org/officeDocument/2006/relationships/hyperlink" Target="https://github.com/pages-themes/midnight" TargetMode="External"/><Relationship Id="rId19" Type="http://schemas.openxmlformats.org/officeDocument/2006/relationships/image" Target="../media/image65.png"/><Relationship Id="rId4" Type="http://schemas.openxmlformats.org/officeDocument/2006/relationships/hyperlink" Target="https://github.com/pages-themes/architect" TargetMode="External"/><Relationship Id="rId9" Type="http://schemas.openxmlformats.org/officeDocument/2006/relationships/hyperlink" Target="https://github.com/pages-themes/merlot" TargetMode="External"/><Relationship Id="rId14" Type="http://schemas.openxmlformats.org/officeDocument/2006/relationships/hyperlink" Target="https://github.com/pages-themes/slate" TargetMode="External"/></Relationships>
</file>

<file path=ppt/slides/_rels/slide55.xml.rels><?xml version="1.0" encoding="UTF-8" standalone="yes"?>
<Relationships xmlns="http://schemas.openxmlformats.org/package/2006/relationships"><Relationship Id="rId8" Type="http://schemas.openxmlformats.org/officeDocument/2006/relationships/hyperlink" Target="https://github.com/pages-themes/leap-day" TargetMode="External"/><Relationship Id="rId13" Type="http://schemas.openxmlformats.org/officeDocument/2006/relationships/hyperlink" Target="https://github.com/pages-themes/modernist" TargetMode="External"/><Relationship Id="rId18" Type="http://schemas.openxmlformats.org/officeDocument/2006/relationships/image" Target="../media/image68.png"/><Relationship Id="rId3" Type="http://schemas.openxmlformats.org/officeDocument/2006/relationships/hyperlink" Target="https://pages.github.com/themes/" TargetMode="External"/><Relationship Id="rId7" Type="http://schemas.openxmlformats.org/officeDocument/2006/relationships/hyperlink" Target="https://github.com/pages-themes/hacker" TargetMode="External"/><Relationship Id="rId12" Type="http://schemas.openxmlformats.org/officeDocument/2006/relationships/hyperlink" Target="https://github.com/pages-themes/minimal" TargetMode="External"/><Relationship Id="rId17" Type="http://schemas.openxmlformats.org/officeDocument/2006/relationships/image" Target="../media/image67.png"/><Relationship Id="rId2" Type="http://schemas.openxmlformats.org/officeDocument/2006/relationships/notesSlide" Target="../notesSlides/notesSlide53.xml"/><Relationship Id="rId16" Type="http://schemas.openxmlformats.org/officeDocument/2006/relationships/hyperlink" Target="https://github.com/pages-themes/time-machine" TargetMode="External"/><Relationship Id="rId20" Type="http://schemas.openxmlformats.org/officeDocument/2006/relationships/image" Target="../media/image70.png"/><Relationship Id="rId1" Type="http://schemas.openxmlformats.org/officeDocument/2006/relationships/slideLayout" Target="../slideLayouts/slideLayout3.xml"/><Relationship Id="rId6" Type="http://schemas.openxmlformats.org/officeDocument/2006/relationships/hyperlink" Target="https://github.com/pages-themes/dinky" TargetMode="External"/><Relationship Id="rId11" Type="http://schemas.openxmlformats.org/officeDocument/2006/relationships/hyperlink" Target="https://github.com/jekyll/minima" TargetMode="External"/><Relationship Id="rId5" Type="http://schemas.openxmlformats.org/officeDocument/2006/relationships/hyperlink" Target="https://github.com/pages-themes/cayman" TargetMode="External"/><Relationship Id="rId15" Type="http://schemas.openxmlformats.org/officeDocument/2006/relationships/hyperlink" Target="https://github.com/pages-themes/tactile" TargetMode="External"/><Relationship Id="rId10" Type="http://schemas.openxmlformats.org/officeDocument/2006/relationships/hyperlink" Target="https://github.com/pages-themes/midnight" TargetMode="External"/><Relationship Id="rId19" Type="http://schemas.openxmlformats.org/officeDocument/2006/relationships/image" Target="../media/image69.png"/><Relationship Id="rId4" Type="http://schemas.openxmlformats.org/officeDocument/2006/relationships/hyperlink" Target="https://github.com/pages-themes/architect" TargetMode="External"/><Relationship Id="rId9" Type="http://schemas.openxmlformats.org/officeDocument/2006/relationships/hyperlink" Target="https://github.com/pages-themes/merlot" TargetMode="External"/><Relationship Id="rId14" Type="http://schemas.openxmlformats.org/officeDocument/2006/relationships/hyperlink" Target="https://github.com/pages-themes/slate" TargetMode="External"/></Relationships>
</file>

<file path=ppt/slides/_rels/slide56.xml.rels><?xml version="1.0" encoding="UTF-8" standalone="yes"?>
<Relationships xmlns="http://schemas.openxmlformats.org/package/2006/relationships"><Relationship Id="rId8" Type="http://schemas.openxmlformats.org/officeDocument/2006/relationships/hyperlink" Target="https://github.com/pages-themes/leap-day" TargetMode="External"/><Relationship Id="rId13" Type="http://schemas.openxmlformats.org/officeDocument/2006/relationships/hyperlink" Target="https://github.com/pages-themes/modernist" TargetMode="External"/><Relationship Id="rId18" Type="http://schemas.openxmlformats.org/officeDocument/2006/relationships/image" Target="../media/image72.png"/><Relationship Id="rId3" Type="http://schemas.openxmlformats.org/officeDocument/2006/relationships/hyperlink" Target="https://pages.github.com/themes/" TargetMode="External"/><Relationship Id="rId7" Type="http://schemas.openxmlformats.org/officeDocument/2006/relationships/hyperlink" Target="https://github.com/pages-themes/hacker" TargetMode="External"/><Relationship Id="rId12" Type="http://schemas.openxmlformats.org/officeDocument/2006/relationships/hyperlink" Target="https://github.com/pages-themes/minimal" TargetMode="External"/><Relationship Id="rId17" Type="http://schemas.openxmlformats.org/officeDocument/2006/relationships/image" Target="../media/image71.png"/><Relationship Id="rId2" Type="http://schemas.openxmlformats.org/officeDocument/2006/relationships/notesSlide" Target="../notesSlides/notesSlide54.xml"/><Relationship Id="rId16" Type="http://schemas.openxmlformats.org/officeDocument/2006/relationships/hyperlink" Target="https://github.com/pages-themes/time-machine" TargetMode="External"/><Relationship Id="rId1" Type="http://schemas.openxmlformats.org/officeDocument/2006/relationships/slideLayout" Target="../slideLayouts/slideLayout3.xml"/><Relationship Id="rId6" Type="http://schemas.openxmlformats.org/officeDocument/2006/relationships/hyperlink" Target="https://github.com/pages-themes/dinky" TargetMode="External"/><Relationship Id="rId11" Type="http://schemas.openxmlformats.org/officeDocument/2006/relationships/hyperlink" Target="https://github.com/jekyll/minima" TargetMode="External"/><Relationship Id="rId5" Type="http://schemas.openxmlformats.org/officeDocument/2006/relationships/hyperlink" Target="https://github.com/pages-themes/cayman" TargetMode="External"/><Relationship Id="rId15" Type="http://schemas.openxmlformats.org/officeDocument/2006/relationships/hyperlink" Target="https://github.com/pages-themes/tactile" TargetMode="External"/><Relationship Id="rId10" Type="http://schemas.openxmlformats.org/officeDocument/2006/relationships/hyperlink" Target="https://github.com/pages-themes/midnight" TargetMode="External"/><Relationship Id="rId19" Type="http://schemas.openxmlformats.org/officeDocument/2006/relationships/image" Target="../media/image73.png"/><Relationship Id="rId4" Type="http://schemas.openxmlformats.org/officeDocument/2006/relationships/hyperlink" Target="https://github.com/pages-themes/architect" TargetMode="External"/><Relationship Id="rId9" Type="http://schemas.openxmlformats.org/officeDocument/2006/relationships/hyperlink" Target="https://github.com/pages-themes/merlot" TargetMode="External"/><Relationship Id="rId14" Type="http://schemas.openxmlformats.org/officeDocument/2006/relationships/hyperlink" Target="https://github.com/pages-themes/slate" TargetMode="External"/></Relationships>
</file>

<file path=ppt/slides/_rels/slide57.xml.rels><?xml version="1.0" encoding="UTF-8" standalone="yes"?>
<Relationships xmlns="http://schemas.openxmlformats.org/package/2006/relationships"><Relationship Id="rId8" Type="http://schemas.openxmlformats.org/officeDocument/2006/relationships/hyperlink" Target="https://github.com/pages-themes/leap-day" TargetMode="External"/><Relationship Id="rId13" Type="http://schemas.openxmlformats.org/officeDocument/2006/relationships/hyperlink" Target="https://github.com/pages-themes/modernist" TargetMode="External"/><Relationship Id="rId18" Type="http://schemas.openxmlformats.org/officeDocument/2006/relationships/image" Target="../media/image75.png"/><Relationship Id="rId3" Type="http://schemas.openxmlformats.org/officeDocument/2006/relationships/hyperlink" Target="https://pages.github.com/themes/" TargetMode="External"/><Relationship Id="rId7" Type="http://schemas.openxmlformats.org/officeDocument/2006/relationships/hyperlink" Target="https://github.com/pages-themes/hacker" TargetMode="External"/><Relationship Id="rId12" Type="http://schemas.openxmlformats.org/officeDocument/2006/relationships/hyperlink" Target="https://github.com/pages-themes/minimal" TargetMode="External"/><Relationship Id="rId17" Type="http://schemas.openxmlformats.org/officeDocument/2006/relationships/image" Target="../media/image74.png"/><Relationship Id="rId2" Type="http://schemas.openxmlformats.org/officeDocument/2006/relationships/notesSlide" Target="../notesSlides/notesSlide55.xml"/><Relationship Id="rId16" Type="http://schemas.openxmlformats.org/officeDocument/2006/relationships/hyperlink" Target="https://github.com/pages-themes/time-machine" TargetMode="External"/><Relationship Id="rId1" Type="http://schemas.openxmlformats.org/officeDocument/2006/relationships/slideLayout" Target="../slideLayouts/slideLayout3.xml"/><Relationship Id="rId6" Type="http://schemas.openxmlformats.org/officeDocument/2006/relationships/hyperlink" Target="https://github.com/pages-themes/dinky" TargetMode="External"/><Relationship Id="rId11" Type="http://schemas.openxmlformats.org/officeDocument/2006/relationships/hyperlink" Target="https://github.com/jekyll/minima" TargetMode="External"/><Relationship Id="rId5" Type="http://schemas.openxmlformats.org/officeDocument/2006/relationships/hyperlink" Target="https://github.com/pages-themes/cayman" TargetMode="External"/><Relationship Id="rId15" Type="http://schemas.openxmlformats.org/officeDocument/2006/relationships/hyperlink" Target="https://github.com/pages-themes/tactile" TargetMode="External"/><Relationship Id="rId10" Type="http://schemas.openxmlformats.org/officeDocument/2006/relationships/hyperlink" Target="https://github.com/pages-themes/midnight" TargetMode="External"/><Relationship Id="rId4" Type="http://schemas.openxmlformats.org/officeDocument/2006/relationships/hyperlink" Target="https://github.com/pages-themes/architect" TargetMode="External"/><Relationship Id="rId9" Type="http://schemas.openxmlformats.org/officeDocument/2006/relationships/hyperlink" Target="https://github.com/pages-themes/merlot" TargetMode="External"/><Relationship Id="rId14" Type="http://schemas.openxmlformats.org/officeDocument/2006/relationships/hyperlink" Target="https://github.com/pages-themes/slate" TargetMode="External"/></Relationships>
</file>

<file path=ppt/slides/_rels/slide58.xml.rels><?xml version="1.0" encoding="UTF-8" standalone="yes"?>
<Relationships xmlns="http://schemas.openxmlformats.org/package/2006/relationships"><Relationship Id="rId3" Type="http://schemas.openxmlformats.org/officeDocument/2006/relationships/hyperlink" Target="https://jekyllthemes.io/premium" TargetMode="External"/><Relationship Id="rId2" Type="http://schemas.openxmlformats.org/officeDocument/2006/relationships/notesSlide" Target="../notesSlides/notesSlide56.xml"/><Relationship Id="rId1" Type="http://schemas.openxmlformats.org/officeDocument/2006/relationships/slideLayout" Target="../slideLayouts/slideLayout3.xml"/><Relationship Id="rId6" Type="http://schemas.openxmlformats.org/officeDocument/2006/relationships/hyperlink" Target="https://academicpages.github.io/" TargetMode="External"/><Relationship Id="rId5" Type="http://schemas.openxmlformats.org/officeDocument/2006/relationships/hyperlink" Target="https://longpdo.github.io/neumorphism/" TargetMode="External"/><Relationship Id="rId4" Type="http://schemas.openxmlformats.org/officeDocument/2006/relationships/hyperlink" Target="https://github.com/longpdo/neumorphism" TargetMode="External"/></Relationships>
</file>

<file path=ppt/slides/_rels/slide59.xml.rels><?xml version="1.0" encoding="UTF-8" standalone="yes"?>
<Relationships xmlns="http://schemas.openxmlformats.org/package/2006/relationships"><Relationship Id="rId3" Type="http://schemas.openxmlformats.org/officeDocument/2006/relationships/hyperlink" Target="https://docs.github.com/en/pages/getting-started-with-github-pages/configuring-a-publishing-source-for-your-github-pages-site" TargetMode="External"/><Relationship Id="rId2" Type="http://schemas.openxmlformats.org/officeDocument/2006/relationships/notesSlide" Target="../notesSlides/notesSlide57.xml"/><Relationship Id="rId1" Type="http://schemas.openxmlformats.org/officeDocument/2006/relationships/slideLayout" Target="../slideLayouts/slideLayout3.xml"/><Relationship Id="rId4" Type="http://schemas.openxmlformats.org/officeDocument/2006/relationships/image" Target="../media/image76.png"/></Relationships>
</file>

<file path=ppt/slides/_rels/slide6.xml.rels><?xml version="1.0" encoding="UTF-8" standalone="yes"?>
<Relationships xmlns="http://schemas.openxmlformats.org/package/2006/relationships"><Relationship Id="rId3" Type="http://schemas.openxmlformats.org/officeDocument/2006/relationships/hyperlink" Target="https://github.com/education/students" TargetMode="External"/><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12.png"/><Relationship Id="rId4" Type="http://schemas.openxmlformats.org/officeDocument/2006/relationships/hyperlink" Target="https://github.com/education" TargetMode="External"/></Relationships>
</file>

<file path=ppt/slides/_rels/slide60.xml.rels><?xml version="1.0" encoding="UTF-8" standalone="yes"?>
<Relationships xmlns="http://schemas.openxmlformats.org/package/2006/relationships"><Relationship Id="rId3" Type="http://schemas.openxmlformats.org/officeDocument/2006/relationships/hyperlink" Target="https://krannert.purdue.edu/masters/programs/business-analytics-and-information-management/" TargetMode="External"/><Relationship Id="rId2" Type="http://schemas.openxmlformats.org/officeDocument/2006/relationships/image" Target="../media/image3.jp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hyperlink" Target="http://matthewalanham.com/" TargetMode="External"/><Relationship Id="rId4" Type="http://schemas.openxmlformats.org/officeDocument/2006/relationships/hyperlink" Target="https://krannert.purdue.edu/centers/krenicki-center/" TargetMode="External"/></Relationships>
</file>

<file path=ppt/slides/_rels/slide61.xml.rels><?xml version="1.0" encoding="UTF-8" standalone="yes"?>
<Relationships xmlns="http://schemas.openxmlformats.org/package/2006/relationships"><Relationship Id="rId3" Type="http://schemas.openxmlformats.org/officeDocument/2006/relationships/hyperlink" Target="https://jekyllrb.com/docs/" TargetMode="External"/><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hyperlink" Target="https://jekyllrb.com/docs/configuration/" TargetMode="External"/><Relationship Id="rId2" Type="http://schemas.openxmlformats.org/officeDocument/2006/relationships/notesSlide" Target="../notesSlides/notesSlide59.xml"/><Relationship Id="rId1" Type="http://schemas.openxmlformats.org/officeDocument/2006/relationships/slideLayout" Target="../slideLayouts/slideLayout3.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6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60.xml"/><Relationship Id="rId1" Type="http://schemas.openxmlformats.org/officeDocument/2006/relationships/slideLayout" Target="../slideLayouts/slideLayout3.xml"/><Relationship Id="rId5" Type="http://schemas.openxmlformats.org/officeDocument/2006/relationships/image" Target="../media/image82.png"/><Relationship Id="rId4" Type="http://schemas.openxmlformats.org/officeDocument/2006/relationships/image" Target="../media/image81.png"/></Relationships>
</file>

<file path=ppt/slides/_rels/slide64.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62.xml"/><Relationship Id="rId1" Type="http://schemas.openxmlformats.org/officeDocument/2006/relationships/slideLayout" Target="../slideLayouts/slideLayout3.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s>
</file>

<file path=ppt/slides/_rels/slide66.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3" Type="http://schemas.openxmlformats.org/officeDocument/2006/relationships/hyperlink" Target="https://jekyllrb.com/docs/configuration/" TargetMode="External"/><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3" Type="http://schemas.openxmlformats.org/officeDocument/2006/relationships/hyperlink" Target="https://krannert.purdue.edu/masters/programs/business-analytics-and-information-management/" TargetMode="External"/><Relationship Id="rId2" Type="http://schemas.openxmlformats.org/officeDocument/2006/relationships/image" Target="../media/image3.jp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hyperlink" Target="http://matthewalanham.com/" TargetMode="External"/><Relationship Id="rId4" Type="http://schemas.openxmlformats.org/officeDocument/2006/relationships/hyperlink" Target="https://krannert.purdue.edu/centers/krenicki-center/"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70.xml.rels><?xml version="1.0" encoding="UTF-8" standalone="yes"?>
<Relationships xmlns="http://schemas.openxmlformats.org/package/2006/relationships"><Relationship Id="rId3" Type="http://schemas.openxmlformats.org/officeDocument/2006/relationships/hyperlink" Target="https://youtu.be/g6AJ9qPPoyc?si=FCMrJrOsPqwcQTqB" TargetMode="External"/><Relationship Id="rId2" Type="http://schemas.openxmlformats.org/officeDocument/2006/relationships/notesSlide" Target="../notesSlides/notesSlide66.xml"/><Relationship Id="rId1" Type="http://schemas.openxmlformats.org/officeDocument/2006/relationships/slideLayout" Target="../slideLayouts/slideLayout3.xml"/><Relationship Id="rId4" Type="http://schemas.openxmlformats.org/officeDocument/2006/relationships/hyperlink" Target="https://youtu.be/D9CLhQdLp8w?si=9E6f2Eu_49HFqVBd"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education/students" TargetMode="External"/><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54EA7F14-B9DE-164B-9F38-47D5668D2586}"/>
              </a:ext>
            </a:extLst>
          </p:cNvPr>
          <p:cNvSpPr>
            <a:spLocks noGrp="1"/>
          </p:cNvSpPr>
          <p:nvPr>
            <p:ph type="ctrTitle"/>
          </p:nvPr>
        </p:nvSpPr>
        <p:spPr>
          <a:xfrm>
            <a:off x="0" y="1553330"/>
            <a:ext cx="12192000" cy="615553"/>
          </a:xfrm>
        </p:spPr>
        <p:txBody>
          <a:bodyPr/>
          <a:lstStyle/>
          <a:p>
            <a:pPr algn="ctr"/>
            <a:r>
              <a:rPr lang="en-US" sz="4000" dirty="0"/>
              <a:t>Git and GitHub</a:t>
            </a:r>
          </a:p>
        </p:txBody>
      </p:sp>
      <p:pic>
        <p:nvPicPr>
          <p:cNvPr id="6" name="Picture 5" descr="A person smiling for the picture&#10;&#10;Description automatically generated with low confidence">
            <a:extLst>
              <a:ext uri="{FF2B5EF4-FFF2-40B4-BE49-F238E27FC236}">
                <a16:creationId xmlns:a16="http://schemas.microsoft.com/office/drawing/2014/main" id="{BAFB43CD-DDA7-4F36-BF18-8F963E38F2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85656" y="5370175"/>
            <a:ext cx="2021985" cy="1347990"/>
          </a:xfrm>
          <a:prstGeom prst="rect">
            <a:avLst/>
          </a:prstGeom>
        </p:spPr>
      </p:pic>
      <p:sp>
        <p:nvSpPr>
          <p:cNvPr id="7" name="Rectangle 6">
            <a:extLst>
              <a:ext uri="{FF2B5EF4-FFF2-40B4-BE49-F238E27FC236}">
                <a16:creationId xmlns:a16="http://schemas.microsoft.com/office/drawing/2014/main" id="{D3AE5B7E-DAD1-42FC-A367-B74801B0F26A}"/>
              </a:ext>
            </a:extLst>
          </p:cNvPr>
          <p:cNvSpPr/>
          <p:nvPr/>
        </p:nvSpPr>
        <p:spPr>
          <a:xfrm>
            <a:off x="3862723" y="5295451"/>
            <a:ext cx="6181109" cy="1477328"/>
          </a:xfrm>
          <a:prstGeom prst="rect">
            <a:avLst/>
          </a:prstGeom>
        </p:spPr>
        <p:txBody>
          <a:bodyPr wrap="square">
            <a:spAutoFit/>
          </a:bodyPr>
          <a:lstStyle>
            <a:defPPr>
              <a:defRPr lang="en-US"/>
            </a:defPPr>
            <a:lvl1pPr algn="l" defTabSz="912813" rtl="0" fontAlgn="base">
              <a:spcBef>
                <a:spcPct val="0"/>
              </a:spcBef>
              <a:spcAft>
                <a:spcPct val="0"/>
              </a:spcAft>
              <a:defRPr kern="1200">
                <a:solidFill>
                  <a:schemeClr val="tx1"/>
                </a:solidFill>
                <a:latin typeface="Roboto Light" charset="0"/>
                <a:ea typeface="ＭＳ Ｐゴシック" charset="0"/>
                <a:cs typeface="ＭＳ Ｐゴシック" charset="0"/>
              </a:defRPr>
            </a:lvl1pPr>
            <a:lvl2pPr marL="455613" indent="1588" algn="l" defTabSz="912813" rtl="0" fontAlgn="base">
              <a:spcBef>
                <a:spcPct val="0"/>
              </a:spcBef>
              <a:spcAft>
                <a:spcPct val="0"/>
              </a:spcAft>
              <a:defRPr kern="1200">
                <a:solidFill>
                  <a:schemeClr val="tx1"/>
                </a:solidFill>
                <a:latin typeface="Roboto Light" charset="0"/>
                <a:ea typeface="ＭＳ Ｐゴシック" charset="0"/>
                <a:cs typeface="ＭＳ Ｐゴシック" charset="0"/>
              </a:defRPr>
            </a:lvl2pPr>
            <a:lvl3pPr marL="912813" indent="1588" algn="l" defTabSz="912813" rtl="0" fontAlgn="base">
              <a:spcBef>
                <a:spcPct val="0"/>
              </a:spcBef>
              <a:spcAft>
                <a:spcPct val="0"/>
              </a:spcAft>
              <a:defRPr kern="1200">
                <a:solidFill>
                  <a:schemeClr val="tx1"/>
                </a:solidFill>
                <a:latin typeface="Roboto Light" charset="0"/>
                <a:ea typeface="ＭＳ Ｐゴシック" charset="0"/>
                <a:cs typeface="ＭＳ Ｐゴシック" charset="0"/>
              </a:defRPr>
            </a:lvl3pPr>
            <a:lvl4pPr marL="1370013" indent="1588" algn="l" defTabSz="912813" rtl="0" fontAlgn="base">
              <a:spcBef>
                <a:spcPct val="0"/>
              </a:spcBef>
              <a:spcAft>
                <a:spcPct val="0"/>
              </a:spcAft>
              <a:defRPr kern="1200">
                <a:solidFill>
                  <a:schemeClr val="tx1"/>
                </a:solidFill>
                <a:latin typeface="Roboto Light" charset="0"/>
                <a:ea typeface="ＭＳ Ｐゴシック" charset="0"/>
                <a:cs typeface="ＭＳ Ｐゴシック" charset="0"/>
              </a:defRPr>
            </a:lvl4pPr>
            <a:lvl5pPr marL="1827213" indent="1588" algn="l" defTabSz="912813" rtl="0" fontAlgn="base">
              <a:spcBef>
                <a:spcPct val="0"/>
              </a:spcBef>
              <a:spcAft>
                <a:spcPct val="0"/>
              </a:spcAft>
              <a:defRPr kern="1200">
                <a:solidFill>
                  <a:schemeClr val="tx1"/>
                </a:solidFill>
                <a:latin typeface="Roboto Light" charset="0"/>
                <a:ea typeface="ＭＳ Ｐゴシック" charset="0"/>
                <a:cs typeface="ＭＳ Ｐゴシック" charset="0"/>
              </a:defRPr>
            </a:lvl5pPr>
            <a:lvl6pPr marL="2286000" algn="l" defTabSz="457200" rtl="0" eaLnBrk="1" latinLnBrk="0" hangingPunct="1">
              <a:defRPr kern="1200">
                <a:solidFill>
                  <a:schemeClr val="tx1"/>
                </a:solidFill>
                <a:latin typeface="Roboto Light" charset="0"/>
                <a:ea typeface="ＭＳ Ｐゴシック" charset="0"/>
                <a:cs typeface="ＭＳ Ｐゴシック" charset="0"/>
              </a:defRPr>
            </a:lvl6pPr>
            <a:lvl7pPr marL="2743200" algn="l" defTabSz="457200" rtl="0" eaLnBrk="1" latinLnBrk="0" hangingPunct="1">
              <a:defRPr kern="1200">
                <a:solidFill>
                  <a:schemeClr val="tx1"/>
                </a:solidFill>
                <a:latin typeface="Roboto Light" charset="0"/>
                <a:ea typeface="ＭＳ Ｐゴシック" charset="0"/>
                <a:cs typeface="ＭＳ Ｐゴシック" charset="0"/>
              </a:defRPr>
            </a:lvl7pPr>
            <a:lvl8pPr marL="3200400" algn="l" defTabSz="457200" rtl="0" eaLnBrk="1" latinLnBrk="0" hangingPunct="1">
              <a:defRPr kern="1200">
                <a:solidFill>
                  <a:schemeClr val="tx1"/>
                </a:solidFill>
                <a:latin typeface="Roboto Light" charset="0"/>
                <a:ea typeface="ＭＳ Ｐゴシック" charset="0"/>
                <a:cs typeface="ＭＳ Ｐゴシック" charset="0"/>
              </a:defRPr>
            </a:lvl8pPr>
            <a:lvl9pPr marL="3657600" algn="l" defTabSz="457200" rtl="0" eaLnBrk="1" latinLnBrk="0" hangingPunct="1">
              <a:defRPr kern="1200">
                <a:solidFill>
                  <a:schemeClr val="tx1"/>
                </a:solidFill>
                <a:latin typeface="Roboto Light" charset="0"/>
                <a:ea typeface="ＭＳ Ｐゴシック" charset="0"/>
                <a:cs typeface="ＭＳ Ｐゴシック" charset="0"/>
              </a:defRPr>
            </a:lvl9pPr>
          </a:lstStyle>
          <a:p>
            <a:pPr marL="0" marR="0" lvl="0" indent="0" algn="l" defTabSz="912813"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C9B991"/>
                </a:solidFill>
                <a:effectLst/>
                <a:uLnTx/>
                <a:uFillTx/>
                <a:latin typeface="Roboto Light" charset="0"/>
                <a:ea typeface="ＭＳ Ｐゴシック" charset="0"/>
              </a:rPr>
              <a:t>Professor Matthew Lanham</a:t>
            </a:r>
          </a:p>
          <a:p>
            <a:pPr marL="0" marR="0" lvl="0" indent="0" algn="l" defTabSz="912813"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C9B991"/>
                </a:solidFill>
                <a:effectLst/>
                <a:uLnTx/>
                <a:uFillTx/>
                <a:latin typeface="Roboto Light" charset="0"/>
                <a:ea typeface="ＭＳ Ｐゴシック" charset="0"/>
              </a:rPr>
              <a:t>(Former) Academic Director, </a:t>
            </a:r>
            <a:r>
              <a:rPr kumimoji="0" lang="en-US" sz="1800" b="0" i="0" u="none" strike="noStrike" kern="1200" cap="none" spc="0" normalizeH="0" baseline="0" noProof="0" dirty="0">
                <a:ln>
                  <a:noFill/>
                </a:ln>
                <a:solidFill>
                  <a:srgbClr val="C9B991"/>
                </a:solidFill>
                <a:effectLst/>
                <a:uLnTx/>
                <a:uFillTx/>
                <a:latin typeface="Roboto Light" charset="0"/>
                <a:ea typeface="ＭＳ Ｐゴシック" charset="0"/>
                <a:hlinkClick r:id="rId3">
                  <a:extLst>
                    <a:ext uri="{A12FA001-AC4F-418D-AE19-62706E023703}">
                      <ahyp:hlinkClr xmlns:ahyp="http://schemas.microsoft.com/office/drawing/2018/hyperlinkcolor" val="tx"/>
                    </a:ext>
                  </a:extLst>
                </a:hlinkClick>
              </a:rPr>
              <a:t>MS BAIM</a:t>
            </a:r>
            <a:r>
              <a:rPr kumimoji="0" lang="en-US" sz="1800" b="0" i="0" u="none" strike="noStrike" kern="1200" cap="none" spc="0" normalizeH="0" baseline="0" noProof="0" dirty="0">
                <a:ln>
                  <a:noFill/>
                </a:ln>
                <a:solidFill>
                  <a:srgbClr val="C9B991"/>
                </a:solidFill>
                <a:effectLst/>
                <a:uLnTx/>
                <a:uFillTx/>
                <a:latin typeface="Roboto Light" charset="0"/>
                <a:ea typeface="ＭＳ Ｐゴシック" charset="0"/>
              </a:rPr>
              <a:t> Program</a:t>
            </a:r>
          </a:p>
          <a:p>
            <a:pPr marL="0" marR="0" lvl="0" indent="0" algn="l" defTabSz="912813"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C9B991"/>
                </a:solidFill>
                <a:effectLst/>
                <a:uLnTx/>
                <a:uFillTx/>
                <a:latin typeface="Roboto Light" charset="0"/>
                <a:ea typeface="ＭＳ Ｐゴシック" charset="0"/>
              </a:rPr>
              <a:t>Associate Director of Student Engagements, </a:t>
            </a:r>
          </a:p>
          <a:p>
            <a:pPr marL="0" marR="0" lvl="0" indent="0" algn="l" defTabSz="912813"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C9B991"/>
                </a:solidFill>
                <a:effectLst/>
                <a:uLnTx/>
                <a:uFillTx/>
                <a:latin typeface="Roboto Light" charset="0"/>
                <a:ea typeface="ＭＳ Ｐゴシック" charset="0"/>
                <a:hlinkClick r:id="rId4">
                  <a:extLst>
                    <a:ext uri="{A12FA001-AC4F-418D-AE19-62706E023703}">
                      <ahyp:hlinkClr xmlns:ahyp="http://schemas.microsoft.com/office/drawing/2018/hyperlinkcolor" val="tx"/>
                    </a:ext>
                  </a:extLst>
                </a:hlinkClick>
              </a:rPr>
              <a:t>Krenicki Center</a:t>
            </a:r>
            <a:r>
              <a:rPr kumimoji="0" lang="en-US" sz="1800" b="0" i="0" u="none" strike="noStrike" kern="1200" cap="none" spc="0" normalizeH="0" baseline="0" noProof="0" dirty="0">
                <a:ln>
                  <a:noFill/>
                </a:ln>
                <a:solidFill>
                  <a:srgbClr val="C9B991"/>
                </a:solidFill>
                <a:effectLst/>
                <a:uLnTx/>
                <a:uFillTx/>
                <a:latin typeface="Roboto Light" charset="0"/>
                <a:ea typeface="ＭＳ Ｐゴシック" charset="0"/>
              </a:rPr>
              <a:t> for Business Analytics &amp; Machine Learning</a:t>
            </a:r>
          </a:p>
          <a:p>
            <a:pPr marL="0" marR="0" lvl="0" indent="0" algn="l" defTabSz="912813"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C9B991"/>
                </a:solidFill>
                <a:effectLst/>
                <a:uLnTx/>
                <a:uFillTx/>
                <a:latin typeface="Roboto Light" charset="0"/>
                <a:ea typeface="ＭＳ Ｐゴシック" charset="0"/>
                <a:hlinkClick r:id="rId5">
                  <a:extLst>
                    <a:ext uri="{A12FA001-AC4F-418D-AE19-62706E023703}">
                      <ahyp:hlinkClr xmlns:ahyp="http://schemas.microsoft.com/office/drawing/2018/hyperlinkcolor" val="tx"/>
                    </a:ext>
                  </a:extLst>
                </a:hlinkClick>
              </a:rPr>
              <a:t>MatthewALanham.com</a:t>
            </a:r>
            <a:endParaRPr kumimoji="0" lang="en-US" sz="1800" b="0" i="0" u="none" strike="noStrike" kern="1200" cap="none" spc="0" normalizeH="0" baseline="0" noProof="0" dirty="0">
              <a:ln>
                <a:noFill/>
              </a:ln>
              <a:solidFill>
                <a:srgbClr val="C9B991"/>
              </a:solidFill>
              <a:effectLst/>
              <a:uLnTx/>
              <a:uFillTx/>
              <a:latin typeface="Roboto Light" charset="0"/>
              <a:ea typeface="ＭＳ Ｐゴシック" charset="0"/>
            </a:endParaRPr>
          </a:p>
        </p:txBody>
      </p:sp>
      <p:sp>
        <p:nvSpPr>
          <p:cNvPr id="3" name="Arrow: Right 2">
            <a:extLst>
              <a:ext uri="{FF2B5EF4-FFF2-40B4-BE49-F238E27FC236}">
                <a16:creationId xmlns:a16="http://schemas.microsoft.com/office/drawing/2014/main" id="{3D9E66AF-5E22-407A-9193-8384B84D40F4}"/>
              </a:ext>
            </a:extLst>
          </p:cNvPr>
          <p:cNvSpPr/>
          <p:nvPr/>
        </p:nvSpPr>
        <p:spPr>
          <a:xfrm>
            <a:off x="5918377" y="3107363"/>
            <a:ext cx="826847" cy="941832"/>
          </a:xfrm>
          <a:prstGeom prst="rightArrow">
            <a:avLst/>
          </a:prstGeom>
          <a:solidFill>
            <a:schemeClr val="accent1">
              <a:lumMod val="75000"/>
            </a:schemeClr>
          </a:solidFill>
          <a:ln w="381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078" name="Picture 6">
            <a:extLst>
              <a:ext uri="{FF2B5EF4-FFF2-40B4-BE49-F238E27FC236}">
                <a16:creationId xmlns:a16="http://schemas.microsoft.com/office/drawing/2014/main" id="{EB408ADE-D184-4CC5-AF33-43074A2E23E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07330" y="2946980"/>
            <a:ext cx="3502762" cy="1464045"/>
          </a:xfrm>
          <a:prstGeom prst="rect">
            <a:avLst/>
          </a:prstGeom>
          <a:solidFill>
            <a:schemeClr val="tx1"/>
          </a:solidFill>
        </p:spPr>
      </p:pic>
      <p:pic>
        <p:nvPicPr>
          <p:cNvPr id="3080" name="Picture 8" descr="GitHub logo">
            <a:extLst>
              <a:ext uri="{FF2B5EF4-FFF2-40B4-BE49-F238E27FC236}">
                <a16:creationId xmlns:a16="http://schemas.microsoft.com/office/drawing/2014/main" id="{0E6C138F-14BA-4101-961C-A93F4D36005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153509" y="2969001"/>
            <a:ext cx="2691531" cy="1512640"/>
          </a:xfrm>
          <a:prstGeom prst="rect">
            <a:avLst/>
          </a:prstGeom>
          <a:solidFill>
            <a:schemeClr val="tx1"/>
          </a:solidFill>
        </p:spPr>
      </p:pic>
    </p:spTree>
    <p:extLst>
      <p:ext uri="{BB962C8B-B14F-4D97-AF65-F5344CB8AC3E}">
        <p14:creationId xmlns:p14="http://schemas.microsoft.com/office/powerpoint/2010/main" val="27081081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Nadpis 20"/>
          <p:cNvSpPr>
            <a:spLocks noGrp="1"/>
          </p:cNvSpPr>
          <p:nvPr>
            <p:ph type="title" idx="4294967295"/>
          </p:nvPr>
        </p:nvSpPr>
        <p:spPr>
          <a:xfrm>
            <a:off x="476640" y="211138"/>
            <a:ext cx="10058009" cy="508000"/>
          </a:xfrm>
        </p:spPr>
        <p:txBody>
          <a:bodyPr/>
          <a:lstStyle/>
          <a:p>
            <a:pPr algn="l"/>
            <a:r>
              <a:rPr lang="en-US" sz="2600" b="1" dirty="0">
                <a:latin typeface="Helvetica"/>
                <a:cs typeface="Helvetica"/>
              </a:rPr>
              <a:t>Directories &amp; Hierarchies</a:t>
            </a:r>
            <a:endParaRPr sz="2600" b="1" dirty="0">
              <a:latin typeface="Helvetica"/>
              <a:cs typeface="Helvetica"/>
            </a:endParaRPr>
          </a:p>
        </p:txBody>
      </p:sp>
      <p:sp>
        <p:nvSpPr>
          <p:cNvPr id="35" name="Rectangle 34"/>
          <p:cNvSpPr/>
          <p:nvPr/>
        </p:nvSpPr>
        <p:spPr>
          <a:xfrm>
            <a:off x="476641" y="889691"/>
            <a:ext cx="11199543" cy="1938992"/>
          </a:xfrm>
          <a:prstGeom prst="rect">
            <a:avLst/>
          </a:prstGeom>
        </p:spPr>
        <p:txBody>
          <a:bodyPr wrap="square">
            <a:spAutoFit/>
          </a:bodyPr>
          <a:lstStyle/>
          <a:p>
            <a:r>
              <a:rPr lang="en-US" sz="2400" b="1" u="sng" dirty="0">
                <a:latin typeface="Cambria" panose="02040503050406030204" pitchFamily="18" charset="0"/>
              </a:rPr>
              <a:t>Examples</a:t>
            </a:r>
            <a:r>
              <a:rPr lang="en-US" sz="2400" b="1" dirty="0">
                <a:latin typeface="Cambria" panose="02040503050406030204" pitchFamily="18" charset="0"/>
              </a:rPr>
              <a:t>:</a:t>
            </a:r>
          </a:p>
          <a:p>
            <a:pPr marL="380990" indent="-380990">
              <a:buFont typeface="Arial" panose="020B0604020202020204" pitchFamily="34" charset="0"/>
              <a:buChar char="•"/>
            </a:pPr>
            <a:r>
              <a:rPr lang="en-US" sz="2400" b="1" dirty="0">
                <a:latin typeface="Cambria" panose="02040503050406030204" pitchFamily="18" charset="0"/>
              </a:rPr>
              <a:t>Create and edit files</a:t>
            </a:r>
          </a:p>
          <a:p>
            <a:pPr marL="380990" indent="-380990">
              <a:buFont typeface="Arial" panose="020B0604020202020204" pitchFamily="34" charset="0"/>
              <a:buChar char="•"/>
            </a:pPr>
            <a:r>
              <a:rPr lang="en-US" sz="2400" b="1" dirty="0">
                <a:latin typeface="Cambria" panose="02040503050406030204" pitchFamily="18" charset="0"/>
              </a:rPr>
              <a:t>Create and edit folders</a:t>
            </a:r>
          </a:p>
          <a:p>
            <a:pPr marL="380990" indent="-380990">
              <a:buFont typeface="Arial" panose="020B0604020202020204" pitchFamily="34" charset="0"/>
              <a:buChar char="•"/>
            </a:pPr>
            <a:r>
              <a:rPr lang="en-US" sz="2400" b="1" dirty="0">
                <a:latin typeface="Cambria" panose="02040503050406030204" pitchFamily="18" charset="0"/>
              </a:rPr>
              <a:t>Navigate folders</a:t>
            </a:r>
          </a:p>
          <a:p>
            <a:pPr marL="380990" indent="-380990">
              <a:buFont typeface="Arial" panose="020B0604020202020204" pitchFamily="34" charset="0"/>
              <a:buChar char="•"/>
            </a:pPr>
            <a:r>
              <a:rPr lang="en-US" sz="2400" b="1" dirty="0">
                <a:latin typeface="Cambria" panose="02040503050406030204" pitchFamily="18" charset="0"/>
              </a:rPr>
              <a:t>Run programs</a:t>
            </a:r>
          </a:p>
        </p:txBody>
      </p:sp>
      <p:pic>
        <p:nvPicPr>
          <p:cNvPr id="1026" name="Picture 2" descr="http://www.cs.sfu.ca/CourseCentral/166/tjd/_images/sampleFileSystem.pn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7098412" y="685994"/>
            <a:ext cx="4900819" cy="518201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7093777" y="5868007"/>
            <a:ext cx="4323620" cy="235898"/>
          </a:xfrm>
          <a:prstGeom prst="rect">
            <a:avLst/>
          </a:prstGeom>
          <a:noFill/>
        </p:spPr>
        <p:txBody>
          <a:bodyPr wrap="none" rtlCol="0">
            <a:spAutoFit/>
          </a:bodyPr>
          <a:lstStyle/>
          <a:p>
            <a:r>
              <a:rPr lang="en-US" sz="933" dirty="0">
                <a:solidFill>
                  <a:schemeClr val="tx2"/>
                </a:solidFill>
              </a:rPr>
              <a:t>Source: http://www.cs.sfu.ca/CourseCentral/166/tjd/_images/sampleFileSystem.png</a:t>
            </a:r>
          </a:p>
        </p:txBody>
      </p:sp>
      <p:sp>
        <p:nvSpPr>
          <p:cNvPr id="8" name="TextBox 7"/>
          <p:cNvSpPr txBox="1"/>
          <p:nvPr/>
        </p:nvSpPr>
        <p:spPr>
          <a:xfrm>
            <a:off x="4317007" y="2291037"/>
            <a:ext cx="2627652" cy="1077026"/>
          </a:xfrm>
          <a:prstGeom prst="rect">
            <a:avLst/>
          </a:prstGeom>
          <a:noFill/>
        </p:spPr>
        <p:txBody>
          <a:bodyPr wrap="square" rtlCol="0">
            <a:spAutoFit/>
          </a:bodyPr>
          <a:lstStyle/>
          <a:p>
            <a:r>
              <a:rPr lang="en-US" sz="2133" dirty="0">
                <a:solidFill>
                  <a:schemeClr val="tx2"/>
                </a:solidFill>
              </a:rPr>
              <a:t>a1.txt file contained inside the cmpt166 folder</a:t>
            </a:r>
          </a:p>
        </p:txBody>
      </p:sp>
      <p:sp>
        <p:nvSpPr>
          <p:cNvPr id="4" name="Arrow: Right 3"/>
          <p:cNvSpPr/>
          <p:nvPr/>
        </p:nvSpPr>
        <p:spPr>
          <a:xfrm>
            <a:off x="6944660" y="2654277"/>
            <a:ext cx="682953" cy="39444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Tree>
    <p:extLst>
      <p:ext uri="{BB962C8B-B14F-4D97-AF65-F5344CB8AC3E}">
        <p14:creationId xmlns:p14="http://schemas.microsoft.com/office/powerpoint/2010/main" val="342227348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Nadpis 20"/>
          <p:cNvSpPr>
            <a:spLocks noGrp="1"/>
          </p:cNvSpPr>
          <p:nvPr>
            <p:ph type="title" idx="4294967295"/>
          </p:nvPr>
        </p:nvSpPr>
        <p:spPr>
          <a:xfrm>
            <a:off x="476640" y="211138"/>
            <a:ext cx="10058010" cy="508000"/>
          </a:xfrm>
        </p:spPr>
        <p:txBody>
          <a:bodyPr/>
          <a:lstStyle/>
          <a:p>
            <a:pPr algn="l"/>
            <a:r>
              <a:rPr lang="en-US" sz="2600" b="1" dirty="0">
                <a:latin typeface="Helvetica"/>
                <a:cs typeface="Helvetica"/>
              </a:rPr>
              <a:t>Start Git Bash</a:t>
            </a:r>
            <a:endParaRPr sz="2600" b="1" dirty="0">
              <a:latin typeface="Helvetica"/>
              <a:cs typeface="Helvetica"/>
            </a:endParaRPr>
          </a:p>
        </p:txBody>
      </p:sp>
      <p:sp>
        <p:nvSpPr>
          <p:cNvPr id="35" name="Rectangle 34"/>
          <p:cNvSpPr/>
          <p:nvPr/>
        </p:nvSpPr>
        <p:spPr>
          <a:xfrm>
            <a:off x="476640" y="889691"/>
            <a:ext cx="10682427" cy="1200329"/>
          </a:xfrm>
          <a:prstGeom prst="rect">
            <a:avLst/>
          </a:prstGeom>
        </p:spPr>
        <p:txBody>
          <a:bodyPr wrap="square">
            <a:spAutoFit/>
          </a:bodyPr>
          <a:lstStyle/>
          <a:p>
            <a:pPr lvl="0"/>
            <a:r>
              <a:rPr lang="en-US" sz="2400" b="1" dirty="0">
                <a:latin typeface="Cambria" panose="02040503050406030204" pitchFamily="18" charset="0"/>
              </a:rPr>
              <a:t>Git Bash should be in your applications under Git. Open Git Bash</a:t>
            </a:r>
          </a:p>
          <a:p>
            <a:pPr marL="761981" indent="-304792">
              <a:buFont typeface="Arial" panose="020B0604020202020204" pitchFamily="34" charset="0"/>
              <a:buChar char="•"/>
            </a:pPr>
            <a:r>
              <a:rPr lang="en-US" sz="2400" dirty="0">
                <a:latin typeface="Cambria" panose="02040503050406030204" pitchFamily="18" charset="0"/>
              </a:rPr>
              <a:t>Should look something like this with your computer name</a:t>
            </a:r>
          </a:p>
          <a:p>
            <a:pPr marL="761981" indent="-304792">
              <a:buFont typeface="Arial" panose="020B0604020202020204" pitchFamily="34" charset="0"/>
              <a:buChar char="•"/>
            </a:pPr>
            <a:r>
              <a:rPr lang="en-US" sz="2400" dirty="0">
                <a:latin typeface="Cambria" panose="02040503050406030204" pitchFamily="18" charset="0"/>
              </a:rPr>
              <a:t>The dollar sign means you can type a command if you want</a:t>
            </a:r>
          </a:p>
        </p:txBody>
      </p:sp>
      <p:pic>
        <p:nvPicPr>
          <p:cNvPr id="7" name="Picture 6"/>
          <p:cNvPicPr>
            <a:picLocks noChangeAspect="1"/>
          </p:cNvPicPr>
          <p:nvPr/>
        </p:nvPicPr>
        <p:blipFill>
          <a:blip r:embed="rId3"/>
          <a:stretch>
            <a:fillRect/>
          </a:stretch>
        </p:blipFill>
        <p:spPr>
          <a:xfrm>
            <a:off x="829732" y="2120798"/>
            <a:ext cx="9578736" cy="2349501"/>
          </a:xfrm>
          <a:prstGeom prst="rect">
            <a:avLst/>
          </a:prstGeom>
        </p:spPr>
      </p:pic>
    </p:spTree>
    <p:extLst>
      <p:ext uri="{BB962C8B-B14F-4D97-AF65-F5344CB8AC3E}">
        <p14:creationId xmlns:p14="http://schemas.microsoft.com/office/powerpoint/2010/main" val="277716141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Nadpis 20"/>
          <p:cNvSpPr>
            <a:spLocks noGrp="1"/>
          </p:cNvSpPr>
          <p:nvPr>
            <p:ph type="title" idx="4294967295"/>
          </p:nvPr>
        </p:nvSpPr>
        <p:spPr>
          <a:xfrm>
            <a:off x="476640" y="211138"/>
            <a:ext cx="10058009" cy="508000"/>
          </a:xfrm>
        </p:spPr>
        <p:txBody>
          <a:bodyPr/>
          <a:lstStyle/>
          <a:p>
            <a:pPr algn="l"/>
            <a:r>
              <a:rPr lang="en-US" sz="2600" b="1" dirty="0">
                <a:latin typeface="Helvetica"/>
                <a:cs typeface="Helvetica"/>
              </a:rPr>
              <a:t>Command line commands</a:t>
            </a:r>
            <a:endParaRPr sz="2600" b="1" dirty="0">
              <a:latin typeface="Helvetica"/>
              <a:cs typeface="Helvetica"/>
            </a:endParaRPr>
          </a:p>
        </p:txBody>
      </p:sp>
      <p:sp>
        <p:nvSpPr>
          <p:cNvPr id="35" name="Rectangle 34"/>
          <p:cNvSpPr/>
          <p:nvPr/>
        </p:nvSpPr>
        <p:spPr>
          <a:xfrm>
            <a:off x="476641" y="889691"/>
            <a:ext cx="11199543" cy="5262979"/>
          </a:xfrm>
          <a:prstGeom prst="rect">
            <a:avLst/>
          </a:prstGeom>
        </p:spPr>
        <p:txBody>
          <a:bodyPr wrap="square">
            <a:spAutoFit/>
          </a:bodyPr>
          <a:lstStyle/>
          <a:p>
            <a:r>
              <a:rPr lang="en-US" sz="2400" dirty="0">
                <a:latin typeface="Cambria" panose="02040503050406030204" pitchFamily="18" charset="0"/>
              </a:rPr>
              <a:t>The general structure is: </a:t>
            </a:r>
            <a:r>
              <a:rPr lang="en-US" sz="2400" b="1" i="1" dirty="0">
                <a:latin typeface="Cambria" panose="02040503050406030204" pitchFamily="18" charset="0"/>
              </a:rPr>
              <a:t>command</a:t>
            </a:r>
            <a:r>
              <a:rPr lang="en-US" sz="2400" i="1" dirty="0">
                <a:latin typeface="Cambria" panose="02040503050406030204" pitchFamily="18" charset="0"/>
              </a:rPr>
              <a:t> </a:t>
            </a:r>
            <a:r>
              <a:rPr lang="en-US" sz="2400" b="1" i="1" dirty="0">
                <a:solidFill>
                  <a:srgbClr val="00B050"/>
                </a:solidFill>
                <a:latin typeface="Cambria" panose="02040503050406030204" pitchFamily="18" charset="0"/>
              </a:rPr>
              <a:t>flags </a:t>
            </a:r>
            <a:r>
              <a:rPr lang="en-US" sz="2400" b="1" i="1" dirty="0">
                <a:solidFill>
                  <a:srgbClr val="EA3945"/>
                </a:solidFill>
                <a:latin typeface="Cambria" panose="02040503050406030204" pitchFamily="18" charset="0"/>
              </a:rPr>
              <a:t>arguments</a:t>
            </a:r>
          </a:p>
          <a:p>
            <a:endParaRPr lang="en-US" sz="2400" i="1" dirty="0">
              <a:latin typeface="Cambria" panose="02040503050406030204" pitchFamily="18" charset="0"/>
            </a:endParaRPr>
          </a:p>
          <a:p>
            <a:pPr marL="380990" indent="-380990">
              <a:buFont typeface="Arial" panose="020B0604020202020204" pitchFamily="34" charset="0"/>
              <a:buChar char="•"/>
            </a:pPr>
            <a:r>
              <a:rPr lang="en-US" sz="2400" b="1" i="1" dirty="0">
                <a:latin typeface="Cambria" panose="02040503050406030204" pitchFamily="18" charset="0"/>
              </a:rPr>
              <a:t>command</a:t>
            </a:r>
            <a:r>
              <a:rPr lang="en-US" sz="2400" i="1" dirty="0">
                <a:latin typeface="Cambria" panose="02040503050406030204" pitchFamily="18" charset="0"/>
              </a:rPr>
              <a:t> </a:t>
            </a:r>
          </a:p>
          <a:p>
            <a:pPr marL="988459" lvl="1" indent="-380990">
              <a:buFont typeface="Arial" panose="020B0604020202020204" pitchFamily="34" charset="0"/>
              <a:buChar char="•"/>
            </a:pPr>
            <a:r>
              <a:rPr lang="en-US" sz="2400" i="1" dirty="0">
                <a:latin typeface="Cambria" panose="02040503050406030204" pitchFamily="18" charset="0"/>
              </a:rPr>
              <a:t>Does a certain task (e.g. </a:t>
            </a:r>
            <a:r>
              <a:rPr lang="en-US" sz="2400" b="1" i="1" dirty="0">
                <a:latin typeface="Cambria" panose="02040503050406030204" pitchFamily="18" charset="0"/>
              </a:rPr>
              <a:t>ls</a:t>
            </a:r>
            <a:r>
              <a:rPr lang="en-US" sz="2400" i="1" dirty="0">
                <a:latin typeface="Cambria" panose="02040503050406030204" pitchFamily="18" charset="0"/>
              </a:rPr>
              <a:t> would list the files in your current directory)</a:t>
            </a:r>
          </a:p>
          <a:p>
            <a:pPr marL="380990" indent="-380990">
              <a:buFont typeface="Arial" panose="020B0604020202020204" pitchFamily="34" charset="0"/>
              <a:buChar char="•"/>
            </a:pPr>
            <a:r>
              <a:rPr lang="en-US" sz="2400" b="1" i="1" dirty="0">
                <a:solidFill>
                  <a:srgbClr val="00B050"/>
                </a:solidFill>
                <a:latin typeface="Cambria" panose="02040503050406030204" pitchFamily="18" charset="0"/>
              </a:rPr>
              <a:t>flags </a:t>
            </a:r>
          </a:p>
          <a:p>
            <a:pPr marL="988459" lvl="1" indent="-380990">
              <a:buFont typeface="Arial" panose="020B0604020202020204" pitchFamily="34" charset="0"/>
              <a:buChar char="•"/>
            </a:pPr>
            <a:r>
              <a:rPr lang="en-US" sz="2400" i="1" dirty="0">
                <a:solidFill>
                  <a:srgbClr val="00B050"/>
                </a:solidFill>
                <a:latin typeface="Cambria" panose="02040503050406030204" pitchFamily="18" charset="0"/>
              </a:rPr>
              <a:t>Preceded by </a:t>
            </a:r>
            <a:r>
              <a:rPr lang="en-US" sz="2400" b="1" i="1" dirty="0">
                <a:solidFill>
                  <a:srgbClr val="00B050"/>
                </a:solidFill>
                <a:latin typeface="Cambria" panose="02040503050406030204" pitchFamily="18" charset="0"/>
              </a:rPr>
              <a:t>–</a:t>
            </a:r>
          </a:p>
          <a:p>
            <a:pPr marL="988459" lvl="1" indent="-380990">
              <a:buFont typeface="Arial" panose="020B0604020202020204" pitchFamily="34" charset="0"/>
              <a:buChar char="•"/>
            </a:pPr>
            <a:r>
              <a:rPr lang="en-US" sz="2400" i="1" dirty="0">
                <a:solidFill>
                  <a:srgbClr val="00B050"/>
                </a:solidFill>
                <a:latin typeface="Cambria" panose="02040503050406030204" pitchFamily="18" charset="0"/>
              </a:rPr>
              <a:t>Options for the command to do particular behaviors</a:t>
            </a:r>
          </a:p>
          <a:p>
            <a:pPr marL="988459" lvl="1" indent="-380990">
              <a:buFont typeface="Arial" panose="020B0604020202020204" pitchFamily="34" charset="0"/>
              <a:buChar char="•"/>
            </a:pPr>
            <a:r>
              <a:rPr lang="en-US" sz="2400" i="1" dirty="0">
                <a:solidFill>
                  <a:srgbClr val="00B050"/>
                </a:solidFill>
                <a:latin typeface="Cambria" panose="02040503050406030204" pitchFamily="18" charset="0"/>
              </a:rPr>
              <a:t>Flags can be combined such as </a:t>
            </a:r>
            <a:r>
              <a:rPr lang="en-US" sz="2400" b="1" i="1" dirty="0">
                <a:solidFill>
                  <a:srgbClr val="00B050"/>
                </a:solidFill>
                <a:latin typeface="Cambria" panose="02040503050406030204" pitchFamily="18" charset="0"/>
              </a:rPr>
              <a:t>-al</a:t>
            </a:r>
          </a:p>
          <a:p>
            <a:pPr marL="380990" indent="-380990">
              <a:buFont typeface="Arial" panose="020B0604020202020204" pitchFamily="34" charset="0"/>
              <a:buChar char="•"/>
            </a:pPr>
            <a:r>
              <a:rPr lang="en-US" sz="2400" b="1" i="1" dirty="0">
                <a:solidFill>
                  <a:srgbClr val="EA3945"/>
                </a:solidFill>
                <a:latin typeface="Cambria" panose="02040503050406030204" pitchFamily="18" charset="0"/>
              </a:rPr>
              <a:t>arguments</a:t>
            </a:r>
          </a:p>
          <a:p>
            <a:pPr marL="990575" lvl="2" indent="-380990">
              <a:buFont typeface="Arial" panose="020B0604020202020204" pitchFamily="34" charset="0"/>
              <a:buChar char="•"/>
            </a:pPr>
            <a:r>
              <a:rPr lang="en-US" sz="2400" i="1" dirty="0">
                <a:solidFill>
                  <a:srgbClr val="EA3945"/>
                </a:solidFill>
                <a:latin typeface="Cambria" panose="02040503050406030204" pitchFamily="18" charset="0"/>
              </a:rPr>
              <a:t>can be what the command is going to modify (or) other options for command</a:t>
            </a:r>
          </a:p>
          <a:p>
            <a:pPr marL="0" lvl="1"/>
            <a:endParaRPr lang="en-US" sz="2400" i="1" dirty="0">
              <a:solidFill>
                <a:srgbClr val="EA3945"/>
              </a:solidFill>
              <a:latin typeface="Cambria" panose="02040503050406030204" pitchFamily="18" charset="0"/>
            </a:endParaRPr>
          </a:p>
          <a:p>
            <a:pPr marL="0" lvl="1"/>
            <a:endParaRPr lang="en-US" sz="2400" i="1" dirty="0">
              <a:latin typeface="Cambria" panose="02040503050406030204" pitchFamily="18" charset="0"/>
            </a:endParaRPr>
          </a:p>
          <a:p>
            <a:pPr marL="0" lvl="1"/>
            <a:r>
              <a:rPr lang="en-US" sz="2400" i="1" dirty="0">
                <a:latin typeface="Cambria" panose="02040503050406030204" pitchFamily="18" charset="0"/>
              </a:rPr>
              <a:t>Some commands do not require flags or arguments</a:t>
            </a:r>
          </a:p>
          <a:p>
            <a:endParaRPr lang="en-US" sz="2400" i="1" dirty="0">
              <a:solidFill>
                <a:srgbClr val="EA3945"/>
              </a:solidFill>
              <a:latin typeface="Cambria" panose="02040503050406030204" pitchFamily="18" charset="0"/>
            </a:endParaRPr>
          </a:p>
        </p:txBody>
      </p:sp>
    </p:spTree>
    <p:extLst>
      <p:ext uri="{BB962C8B-B14F-4D97-AF65-F5344CB8AC3E}">
        <p14:creationId xmlns:p14="http://schemas.microsoft.com/office/powerpoint/2010/main" val="230066722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Nadpis 20"/>
          <p:cNvSpPr>
            <a:spLocks noGrp="1"/>
          </p:cNvSpPr>
          <p:nvPr>
            <p:ph type="title" idx="4294967295"/>
          </p:nvPr>
        </p:nvSpPr>
        <p:spPr>
          <a:xfrm>
            <a:off x="476640" y="211138"/>
            <a:ext cx="10058009" cy="508000"/>
          </a:xfrm>
        </p:spPr>
        <p:txBody>
          <a:bodyPr/>
          <a:lstStyle/>
          <a:p>
            <a:pPr algn="l"/>
            <a:r>
              <a:rPr lang="en-US" sz="2600" b="1" dirty="0">
                <a:latin typeface="Helvetica"/>
                <a:cs typeface="Helvetica"/>
              </a:rPr>
              <a:t>Examples</a:t>
            </a:r>
            <a:endParaRPr sz="2600" b="1" dirty="0">
              <a:latin typeface="Helvetica"/>
              <a:cs typeface="Helvetica"/>
            </a:endParaRPr>
          </a:p>
        </p:txBody>
      </p:sp>
      <p:sp>
        <p:nvSpPr>
          <p:cNvPr id="35" name="Rectangle 34"/>
          <p:cNvSpPr/>
          <p:nvPr/>
        </p:nvSpPr>
        <p:spPr>
          <a:xfrm>
            <a:off x="476641" y="889691"/>
            <a:ext cx="11199543" cy="5386090"/>
          </a:xfrm>
          <a:prstGeom prst="rect">
            <a:avLst/>
          </a:prstGeom>
        </p:spPr>
        <p:txBody>
          <a:bodyPr wrap="square">
            <a:spAutoFit/>
          </a:bodyPr>
          <a:lstStyle/>
          <a:p>
            <a:pPr lvl="0"/>
            <a:r>
              <a:rPr lang="en-US" sz="2400" b="1" dirty="0">
                <a:latin typeface="Cambria" panose="02040503050406030204" pitchFamily="18" charset="0"/>
              </a:rPr>
              <a:t>pwd </a:t>
            </a:r>
            <a:r>
              <a:rPr lang="en-US" sz="2400" dirty="0">
                <a:latin typeface="Cambria" panose="02040503050406030204" pitchFamily="18" charset="0"/>
              </a:rPr>
              <a:t>shows you the path to the directory you are in now (i.e. your working directory). pwd stands for “print working directory.”</a:t>
            </a:r>
          </a:p>
          <a:p>
            <a:pPr lvl="0"/>
            <a:endParaRPr lang="en-US" sz="3200" dirty="0">
              <a:latin typeface="Cambria" panose="02040503050406030204" pitchFamily="18" charset="0"/>
            </a:endParaRPr>
          </a:p>
          <a:p>
            <a:pPr lvl="0"/>
            <a:r>
              <a:rPr lang="en-US" sz="2400" b="1" dirty="0">
                <a:latin typeface="Cambria" panose="02040503050406030204" pitchFamily="18" charset="0"/>
              </a:rPr>
              <a:t>clear </a:t>
            </a:r>
            <a:r>
              <a:rPr lang="en-US" sz="2400" dirty="0">
                <a:latin typeface="Cambria" panose="02040503050406030204" pitchFamily="18" charset="0"/>
              </a:rPr>
              <a:t>will clear out all the commands shown in your current CLI window</a:t>
            </a:r>
          </a:p>
          <a:p>
            <a:pPr lvl="0"/>
            <a:endParaRPr lang="en-US" sz="3200" dirty="0">
              <a:latin typeface="Cambria" panose="02040503050406030204" pitchFamily="18" charset="0"/>
            </a:endParaRPr>
          </a:p>
          <a:p>
            <a:pPr lvl="0"/>
            <a:r>
              <a:rPr lang="en-US" sz="2400" b="1" dirty="0">
                <a:latin typeface="Cambria" panose="02040503050406030204" pitchFamily="18" charset="0"/>
              </a:rPr>
              <a:t>ls </a:t>
            </a:r>
            <a:r>
              <a:rPr lang="en-US" sz="2400" dirty="0">
                <a:latin typeface="Cambria" panose="02040503050406030204" pitchFamily="18" charset="0"/>
              </a:rPr>
              <a:t> lists files and folders in the current directory</a:t>
            </a:r>
          </a:p>
          <a:p>
            <a:pPr lvl="0"/>
            <a:endParaRPr lang="en-US" sz="3200" dirty="0">
              <a:latin typeface="Cambria" panose="02040503050406030204" pitchFamily="18" charset="0"/>
            </a:endParaRPr>
          </a:p>
          <a:p>
            <a:pPr lvl="0"/>
            <a:r>
              <a:rPr lang="en-US" sz="2400" b="1" dirty="0">
                <a:latin typeface="Cambria" panose="02040503050406030204" pitchFamily="18" charset="0"/>
              </a:rPr>
              <a:t>ls </a:t>
            </a:r>
            <a:r>
              <a:rPr lang="en-US" sz="2400" b="1" dirty="0">
                <a:solidFill>
                  <a:srgbClr val="00B050"/>
                </a:solidFill>
                <a:latin typeface="Cambria" panose="02040503050406030204" pitchFamily="18" charset="0"/>
              </a:rPr>
              <a:t>–a</a:t>
            </a:r>
            <a:r>
              <a:rPr lang="en-US" sz="2400" dirty="0">
                <a:solidFill>
                  <a:srgbClr val="00B050"/>
                </a:solidFill>
                <a:latin typeface="Cambria" panose="02040503050406030204" pitchFamily="18" charset="0"/>
              </a:rPr>
              <a:t>  </a:t>
            </a:r>
            <a:r>
              <a:rPr lang="en-US" sz="2400" dirty="0">
                <a:latin typeface="Cambria" panose="02040503050406030204" pitchFamily="18" charset="0"/>
              </a:rPr>
              <a:t>lists hidden and unhidden files and folders</a:t>
            </a:r>
            <a:endParaRPr lang="en-US" sz="3200" dirty="0">
              <a:latin typeface="Cambria" panose="02040503050406030204" pitchFamily="18" charset="0"/>
            </a:endParaRPr>
          </a:p>
          <a:p>
            <a:pPr marL="988459" lvl="1" indent="-380990">
              <a:buFont typeface="Arial" panose="020B0604020202020204" pitchFamily="34" charset="0"/>
              <a:buChar char="•"/>
            </a:pPr>
            <a:r>
              <a:rPr lang="en-US" sz="2400" dirty="0">
                <a:latin typeface="Cambria" panose="02040503050406030204" pitchFamily="18" charset="0"/>
              </a:rPr>
              <a:t>items beginning with a dot “.” mean they are hidden</a:t>
            </a:r>
          </a:p>
          <a:p>
            <a:pPr lvl="1"/>
            <a:endParaRPr lang="en-US" sz="3200" dirty="0">
              <a:latin typeface="Cambria" panose="02040503050406030204" pitchFamily="18" charset="0"/>
            </a:endParaRPr>
          </a:p>
          <a:p>
            <a:r>
              <a:rPr lang="en-US" sz="2400" b="1" dirty="0">
                <a:latin typeface="Cambria" panose="02040503050406030204" pitchFamily="18" charset="0"/>
              </a:rPr>
              <a:t>ls </a:t>
            </a:r>
            <a:r>
              <a:rPr lang="en-US" sz="2400" b="1" dirty="0">
                <a:solidFill>
                  <a:srgbClr val="00B050"/>
                </a:solidFill>
                <a:latin typeface="Cambria" panose="02040503050406030204" pitchFamily="18" charset="0"/>
              </a:rPr>
              <a:t>–al</a:t>
            </a:r>
            <a:r>
              <a:rPr lang="en-US" sz="2400" dirty="0">
                <a:solidFill>
                  <a:srgbClr val="00B050"/>
                </a:solidFill>
                <a:latin typeface="Cambria" panose="02040503050406030204" pitchFamily="18" charset="0"/>
              </a:rPr>
              <a:t>  </a:t>
            </a:r>
            <a:r>
              <a:rPr lang="en-US" sz="2400" dirty="0">
                <a:latin typeface="Cambria" panose="02040503050406030204" pitchFamily="18" charset="0"/>
              </a:rPr>
              <a:t>lists details for hidden and unhidden files and folders</a:t>
            </a:r>
          </a:p>
          <a:p>
            <a:endParaRPr lang="en-US" sz="2400" i="1" dirty="0">
              <a:latin typeface="Cambria" panose="02040503050406030204" pitchFamily="18" charset="0"/>
            </a:endParaRPr>
          </a:p>
          <a:p>
            <a:r>
              <a:rPr lang="en-US" sz="2400" b="1" dirty="0">
                <a:latin typeface="Cambria" panose="02040503050406030204" pitchFamily="18" charset="0"/>
              </a:rPr>
              <a:t>git </a:t>
            </a:r>
            <a:r>
              <a:rPr lang="en-US" sz="2400" b="1" dirty="0">
                <a:solidFill>
                  <a:srgbClr val="00B050"/>
                </a:solidFill>
                <a:latin typeface="Cambria" panose="02040503050406030204" pitchFamily="18" charset="0"/>
              </a:rPr>
              <a:t>–-version </a:t>
            </a:r>
            <a:r>
              <a:rPr lang="en-US" sz="2400" dirty="0">
                <a:latin typeface="Cambria" panose="02040503050406030204" pitchFamily="18" charset="0"/>
              </a:rPr>
              <a:t>will tell you which version of git you are using</a:t>
            </a:r>
          </a:p>
        </p:txBody>
      </p:sp>
    </p:spTree>
    <p:extLst>
      <p:ext uri="{BB962C8B-B14F-4D97-AF65-F5344CB8AC3E}">
        <p14:creationId xmlns:p14="http://schemas.microsoft.com/office/powerpoint/2010/main" val="193699081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Nadpis 20"/>
          <p:cNvSpPr>
            <a:spLocks noGrp="1"/>
          </p:cNvSpPr>
          <p:nvPr>
            <p:ph type="title" idx="4294967295"/>
          </p:nvPr>
        </p:nvSpPr>
        <p:spPr>
          <a:xfrm>
            <a:off x="476640" y="211138"/>
            <a:ext cx="10058009" cy="508000"/>
          </a:xfrm>
        </p:spPr>
        <p:txBody>
          <a:bodyPr/>
          <a:lstStyle/>
          <a:p>
            <a:pPr algn="l"/>
            <a:r>
              <a:rPr lang="en-US" sz="2600" b="1" dirty="0">
                <a:latin typeface="Helvetica"/>
                <a:cs typeface="Helvetica"/>
              </a:rPr>
              <a:t>Change and make directories</a:t>
            </a:r>
            <a:endParaRPr sz="2600" b="1" dirty="0">
              <a:latin typeface="Helvetica"/>
              <a:cs typeface="Helvetica"/>
            </a:endParaRPr>
          </a:p>
        </p:txBody>
      </p:sp>
      <p:sp>
        <p:nvSpPr>
          <p:cNvPr id="35" name="Rectangle 34"/>
          <p:cNvSpPr/>
          <p:nvPr/>
        </p:nvSpPr>
        <p:spPr>
          <a:xfrm>
            <a:off x="476641" y="889691"/>
            <a:ext cx="11199543" cy="5632311"/>
          </a:xfrm>
          <a:prstGeom prst="rect">
            <a:avLst/>
          </a:prstGeom>
        </p:spPr>
        <p:txBody>
          <a:bodyPr wrap="square">
            <a:spAutoFit/>
          </a:bodyPr>
          <a:lstStyle/>
          <a:p>
            <a:pPr lvl="0"/>
            <a:r>
              <a:rPr lang="en-US" sz="2400" b="1" dirty="0">
                <a:latin typeface="Cambria" panose="02040503050406030204" pitchFamily="18" charset="0"/>
              </a:rPr>
              <a:t>cd </a:t>
            </a:r>
            <a:r>
              <a:rPr lang="en-US" sz="2400" dirty="0">
                <a:latin typeface="Cambria" panose="02040503050406030204" pitchFamily="18" charset="0"/>
              </a:rPr>
              <a:t>stands for “change directory.”</a:t>
            </a:r>
            <a:r>
              <a:rPr lang="en-US" sz="2400" b="1" dirty="0">
                <a:latin typeface="Cambria" panose="02040503050406030204" pitchFamily="18" charset="0"/>
              </a:rPr>
              <a:t> </a:t>
            </a:r>
            <a:endParaRPr lang="en-US" sz="2400" dirty="0">
              <a:latin typeface="Cambria" panose="02040503050406030204" pitchFamily="18" charset="0"/>
            </a:endParaRPr>
          </a:p>
          <a:p>
            <a:pPr marL="988459" lvl="1" indent="-380990">
              <a:buFont typeface="Arial" panose="020B0604020202020204" pitchFamily="34" charset="0"/>
              <a:buChar char="•"/>
            </a:pPr>
            <a:r>
              <a:rPr lang="en-US" sz="2400" dirty="0">
                <a:latin typeface="Cambria" panose="02040503050406030204" pitchFamily="18" charset="0"/>
              </a:rPr>
              <a:t>Takes as an </a:t>
            </a:r>
            <a:r>
              <a:rPr lang="en-US" sz="2400" b="1" i="1" dirty="0">
                <a:solidFill>
                  <a:srgbClr val="C03945"/>
                </a:solidFill>
                <a:latin typeface="Cambria" panose="02040503050406030204" pitchFamily="18" charset="0"/>
              </a:rPr>
              <a:t>argument</a:t>
            </a:r>
            <a:r>
              <a:rPr lang="en-US" sz="2400" dirty="0">
                <a:solidFill>
                  <a:schemeClr val="accent1"/>
                </a:solidFill>
                <a:latin typeface="Cambria" panose="02040503050406030204" pitchFamily="18" charset="0"/>
              </a:rPr>
              <a:t> </a:t>
            </a:r>
            <a:r>
              <a:rPr lang="en-US" sz="2400" dirty="0">
                <a:latin typeface="Cambria" panose="02040503050406030204" pitchFamily="18" charset="0"/>
              </a:rPr>
              <a:t>the directory you want to visit</a:t>
            </a:r>
          </a:p>
          <a:p>
            <a:pPr marL="988459" lvl="1" indent="-380990">
              <a:buFont typeface="Arial" panose="020B0604020202020204" pitchFamily="34" charset="0"/>
              <a:buChar char="•"/>
            </a:pPr>
            <a:r>
              <a:rPr lang="en-US" sz="2400" dirty="0">
                <a:latin typeface="Cambria" panose="02040503050406030204" pitchFamily="18" charset="0"/>
              </a:rPr>
              <a:t>Typing no argument takes you to the home directory</a:t>
            </a:r>
          </a:p>
          <a:p>
            <a:pPr lvl="1"/>
            <a:r>
              <a:rPr lang="en-US" sz="2400" u="sng" dirty="0">
                <a:latin typeface="Cambria" panose="02040503050406030204" pitchFamily="18" charset="0"/>
              </a:rPr>
              <a:t>Ex 1</a:t>
            </a:r>
            <a:r>
              <a:rPr lang="en-US" sz="2400" dirty="0">
                <a:latin typeface="Cambria" panose="02040503050406030204" pitchFamily="18" charset="0"/>
              </a:rPr>
              <a:t>: </a:t>
            </a:r>
            <a:r>
              <a:rPr lang="en-US" sz="2400" b="1" i="1" dirty="0">
                <a:latin typeface="Cambria" panose="02040503050406030204" pitchFamily="18" charset="0"/>
              </a:rPr>
              <a:t>cd </a:t>
            </a:r>
            <a:r>
              <a:rPr lang="en-US" sz="2400" b="1" i="1" dirty="0">
                <a:solidFill>
                  <a:srgbClr val="C03945"/>
                </a:solidFill>
                <a:latin typeface="Cambria" panose="02040503050406030204" pitchFamily="18" charset="0"/>
              </a:rPr>
              <a:t>Documents</a:t>
            </a:r>
          </a:p>
          <a:p>
            <a:pPr lvl="1"/>
            <a:r>
              <a:rPr lang="en-US" sz="2400" u="sng" dirty="0">
                <a:latin typeface="Cambria" panose="02040503050406030204" pitchFamily="18" charset="0"/>
              </a:rPr>
              <a:t>Ex 2</a:t>
            </a:r>
            <a:r>
              <a:rPr lang="en-US" sz="2400" dirty="0">
                <a:latin typeface="Cambria" panose="02040503050406030204" pitchFamily="18" charset="0"/>
              </a:rPr>
              <a:t>: </a:t>
            </a:r>
            <a:r>
              <a:rPr lang="en-US" sz="2400" b="1" i="1" dirty="0">
                <a:latin typeface="Cambria" panose="02040503050406030204" pitchFamily="18" charset="0"/>
              </a:rPr>
              <a:t>cd</a:t>
            </a:r>
            <a:r>
              <a:rPr lang="en-US" sz="2400" dirty="0"/>
              <a:t> </a:t>
            </a:r>
            <a:r>
              <a:rPr lang="en-US" sz="2400" b="1" i="1" dirty="0">
                <a:solidFill>
                  <a:srgbClr val="C03945"/>
                </a:solidFill>
                <a:latin typeface="Cambria" panose="02040503050406030204" pitchFamily="18" charset="0"/>
              </a:rPr>
              <a:t>"/c/Users/Matthew A. Lanham/Documents"</a:t>
            </a:r>
          </a:p>
          <a:p>
            <a:pPr lvl="0"/>
            <a:r>
              <a:rPr lang="en-US" sz="2400" b="1" dirty="0">
                <a:latin typeface="Cambria" panose="02040503050406030204" pitchFamily="18" charset="0"/>
              </a:rPr>
              <a:t>cd ..</a:t>
            </a:r>
            <a:r>
              <a:rPr lang="en-US" sz="2400" dirty="0">
                <a:latin typeface="Cambria" panose="02040503050406030204" pitchFamily="18" charset="0"/>
              </a:rPr>
              <a:t> changes the directory you are at up one level in the path hierarchy</a:t>
            </a:r>
          </a:p>
          <a:p>
            <a:pPr lvl="0"/>
            <a:endParaRPr lang="en-US" sz="2400" dirty="0">
              <a:latin typeface="Cambria" panose="02040503050406030204" pitchFamily="18" charset="0"/>
            </a:endParaRPr>
          </a:p>
          <a:p>
            <a:pPr lvl="0"/>
            <a:r>
              <a:rPr lang="en-US" sz="2400" b="1" dirty="0">
                <a:latin typeface="Cambria" panose="02040503050406030204" pitchFamily="18" charset="0"/>
              </a:rPr>
              <a:t>mkdir </a:t>
            </a:r>
            <a:r>
              <a:rPr lang="en-US" sz="2400" dirty="0">
                <a:latin typeface="Cambria" panose="02040503050406030204" pitchFamily="18" charset="0"/>
              </a:rPr>
              <a:t>stands for “make directory.”</a:t>
            </a:r>
          </a:p>
          <a:p>
            <a:pPr marL="988459" lvl="1" indent="-380990">
              <a:buFont typeface="Arial" panose="020B0604020202020204" pitchFamily="34" charset="0"/>
              <a:buChar char="•"/>
            </a:pPr>
            <a:r>
              <a:rPr lang="en-US" sz="2400" dirty="0">
                <a:latin typeface="Cambria" panose="02040503050406030204" pitchFamily="18" charset="0"/>
              </a:rPr>
              <a:t>Similar to right-clicking and creating a new folder in windows</a:t>
            </a:r>
          </a:p>
          <a:p>
            <a:pPr marL="988459" lvl="1" indent="-380990">
              <a:buFont typeface="Arial" panose="020B0604020202020204" pitchFamily="34" charset="0"/>
              <a:buChar char="•"/>
            </a:pPr>
            <a:r>
              <a:rPr lang="en-US" sz="2400" dirty="0">
                <a:latin typeface="Cambria" panose="02040503050406030204" pitchFamily="18" charset="0"/>
              </a:rPr>
              <a:t>Takes as an </a:t>
            </a:r>
            <a:r>
              <a:rPr lang="en-US" sz="2400" b="1" dirty="0">
                <a:latin typeface="Cambria" panose="02040503050406030204" pitchFamily="18" charset="0"/>
              </a:rPr>
              <a:t>argument </a:t>
            </a:r>
            <a:r>
              <a:rPr lang="en-US" sz="2400" dirty="0">
                <a:latin typeface="Cambria" panose="02040503050406030204" pitchFamily="18" charset="0"/>
              </a:rPr>
              <a:t>the name of the directory you are creating</a:t>
            </a:r>
          </a:p>
          <a:p>
            <a:pPr lvl="1"/>
            <a:r>
              <a:rPr lang="en-US" sz="2400" u="sng" dirty="0">
                <a:latin typeface="Cambria" panose="02040503050406030204" pitchFamily="18" charset="0"/>
              </a:rPr>
              <a:t>Ex</a:t>
            </a:r>
            <a:r>
              <a:rPr lang="en-US" sz="2400" dirty="0">
                <a:latin typeface="Cambria" panose="02040503050406030204" pitchFamily="18" charset="0"/>
              </a:rPr>
              <a:t>: </a:t>
            </a:r>
            <a:r>
              <a:rPr lang="en-US" sz="2400" b="1" i="1" dirty="0">
                <a:latin typeface="Cambria" panose="02040503050406030204" pitchFamily="18" charset="0"/>
              </a:rPr>
              <a:t>mkdir</a:t>
            </a:r>
            <a:r>
              <a:rPr lang="en-US" sz="2400" i="1" dirty="0">
                <a:latin typeface="Cambria" panose="02040503050406030204" pitchFamily="18" charset="0"/>
              </a:rPr>
              <a:t> </a:t>
            </a:r>
            <a:r>
              <a:rPr lang="en-US" sz="2400" b="1" i="1" dirty="0">
                <a:solidFill>
                  <a:srgbClr val="D6343F"/>
                </a:solidFill>
                <a:latin typeface="Cambria" panose="02040503050406030204" pitchFamily="18" charset="0"/>
              </a:rPr>
              <a:t>testFolder</a:t>
            </a:r>
          </a:p>
          <a:p>
            <a:pPr lvl="1"/>
            <a:r>
              <a:rPr lang="en-US" sz="2400" b="1" dirty="0">
                <a:latin typeface="Cambria" panose="02040503050406030204" pitchFamily="18" charset="0"/>
              </a:rPr>
              <a:t>       </a:t>
            </a:r>
            <a:r>
              <a:rPr lang="en-US" sz="2400" b="1" i="1" dirty="0">
                <a:latin typeface="Cambria" panose="02040503050406030204" pitchFamily="18" charset="0"/>
              </a:rPr>
              <a:t>ls</a:t>
            </a:r>
            <a:endParaRPr lang="en-US" sz="2400" b="1" dirty="0">
              <a:latin typeface="Cambria" panose="02040503050406030204" pitchFamily="18" charset="0"/>
            </a:endParaRPr>
          </a:p>
          <a:p>
            <a:pPr lvl="0"/>
            <a:r>
              <a:rPr lang="en-US" sz="2400" b="1" dirty="0">
                <a:latin typeface="Cambria" panose="02040503050406030204" pitchFamily="18" charset="0"/>
              </a:rPr>
              <a:t>touch </a:t>
            </a:r>
            <a:r>
              <a:rPr lang="en-US" sz="2400" dirty="0">
                <a:latin typeface="Cambria" panose="02040503050406030204" pitchFamily="18" charset="0"/>
              </a:rPr>
              <a:t>creates an empty file</a:t>
            </a:r>
          </a:p>
          <a:p>
            <a:pPr lvl="1"/>
            <a:r>
              <a:rPr lang="en-US" sz="2400" u="sng" dirty="0">
                <a:latin typeface="Cambria" panose="02040503050406030204" pitchFamily="18" charset="0"/>
              </a:rPr>
              <a:t>Ex</a:t>
            </a:r>
            <a:r>
              <a:rPr lang="en-US" sz="2400" dirty="0">
                <a:latin typeface="Cambria" panose="02040503050406030204" pitchFamily="18" charset="0"/>
              </a:rPr>
              <a:t>: </a:t>
            </a:r>
            <a:r>
              <a:rPr lang="en-US" sz="2400" b="1" i="1" dirty="0">
                <a:latin typeface="Cambria" panose="02040503050406030204" pitchFamily="18" charset="0"/>
              </a:rPr>
              <a:t>touch</a:t>
            </a:r>
            <a:r>
              <a:rPr lang="en-US" sz="2400" i="1" dirty="0">
                <a:latin typeface="Cambria" panose="02040503050406030204" pitchFamily="18" charset="0"/>
              </a:rPr>
              <a:t> </a:t>
            </a:r>
            <a:r>
              <a:rPr lang="en-US" sz="2400" b="1" i="1" dirty="0">
                <a:solidFill>
                  <a:srgbClr val="D6343F"/>
                </a:solidFill>
                <a:latin typeface="Cambria" panose="02040503050406030204" pitchFamily="18" charset="0"/>
              </a:rPr>
              <a:t>outputResultsHere.txt</a:t>
            </a:r>
          </a:p>
          <a:p>
            <a:pPr lvl="1"/>
            <a:endParaRPr lang="en-US" sz="2400" dirty="0">
              <a:solidFill>
                <a:srgbClr val="D6343F"/>
              </a:solidFill>
              <a:latin typeface="Cambria" panose="02040503050406030204" pitchFamily="18" charset="0"/>
            </a:endParaRPr>
          </a:p>
        </p:txBody>
      </p:sp>
      <p:sp>
        <p:nvSpPr>
          <p:cNvPr id="3" name="TextBox 2">
            <a:extLst>
              <a:ext uri="{FF2B5EF4-FFF2-40B4-BE49-F238E27FC236}">
                <a16:creationId xmlns:a16="http://schemas.microsoft.com/office/drawing/2014/main" id="{AA639A37-2BB9-4C0C-9D18-E1EC52AC4A94}"/>
              </a:ext>
            </a:extLst>
          </p:cNvPr>
          <p:cNvSpPr txBox="1"/>
          <p:nvPr/>
        </p:nvSpPr>
        <p:spPr>
          <a:xfrm>
            <a:off x="9811700" y="1152552"/>
            <a:ext cx="2200728" cy="1241622"/>
          </a:xfrm>
          <a:prstGeom prst="rect">
            <a:avLst/>
          </a:prstGeom>
          <a:ln>
            <a:solidFill>
              <a:schemeClr val="tx1"/>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1867" dirty="0">
                <a:solidFill>
                  <a:srgbClr val="FF0000"/>
                </a:solidFill>
              </a:rPr>
              <a:t>Put the path in quotes if there are spaces like there are in my name.</a:t>
            </a:r>
          </a:p>
        </p:txBody>
      </p:sp>
      <p:cxnSp>
        <p:nvCxnSpPr>
          <p:cNvPr id="8" name="Straight Connector 7">
            <a:extLst>
              <a:ext uri="{FF2B5EF4-FFF2-40B4-BE49-F238E27FC236}">
                <a16:creationId xmlns:a16="http://schemas.microsoft.com/office/drawing/2014/main" id="{C1AEF92F-56D8-4E1E-AD18-43A8AD4F5165}"/>
              </a:ext>
            </a:extLst>
          </p:cNvPr>
          <p:cNvCxnSpPr>
            <a:cxnSpLocks/>
            <a:stCxn id="3" idx="1"/>
          </p:cNvCxnSpPr>
          <p:nvPr/>
        </p:nvCxnSpPr>
        <p:spPr>
          <a:xfrm flipH="1">
            <a:off x="8269770" y="1773363"/>
            <a:ext cx="1541930" cy="63041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6858643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Nadpis 20"/>
          <p:cNvSpPr>
            <a:spLocks noGrp="1"/>
          </p:cNvSpPr>
          <p:nvPr>
            <p:ph type="title" idx="4294967295"/>
          </p:nvPr>
        </p:nvSpPr>
        <p:spPr>
          <a:xfrm>
            <a:off x="476640" y="211138"/>
            <a:ext cx="10058009" cy="508000"/>
          </a:xfrm>
        </p:spPr>
        <p:txBody>
          <a:bodyPr/>
          <a:lstStyle/>
          <a:p>
            <a:pPr algn="l"/>
            <a:r>
              <a:rPr lang="en-US" sz="2600" b="1" dirty="0">
                <a:latin typeface="Helvetica"/>
                <a:cs typeface="Helvetica"/>
              </a:rPr>
              <a:t>Copy and remove things</a:t>
            </a:r>
            <a:endParaRPr sz="2600" b="1" dirty="0">
              <a:latin typeface="Helvetica"/>
              <a:cs typeface="Helvetica"/>
            </a:endParaRPr>
          </a:p>
        </p:txBody>
      </p:sp>
      <p:sp>
        <p:nvSpPr>
          <p:cNvPr id="35" name="Rectangle 34"/>
          <p:cNvSpPr/>
          <p:nvPr/>
        </p:nvSpPr>
        <p:spPr>
          <a:xfrm>
            <a:off x="476641" y="889691"/>
            <a:ext cx="11199543" cy="5344989"/>
          </a:xfrm>
          <a:prstGeom prst="rect">
            <a:avLst/>
          </a:prstGeom>
        </p:spPr>
        <p:txBody>
          <a:bodyPr wrap="square">
            <a:spAutoFit/>
          </a:bodyPr>
          <a:lstStyle/>
          <a:p>
            <a:pPr lvl="0"/>
            <a:r>
              <a:rPr lang="en-US" sz="2400" b="1" dirty="0">
                <a:latin typeface="Cambria" panose="02040503050406030204" pitchFamily="18" charset="0"/>
              </a:rPr>
              <a:t>cp</a:t>
            </a:r>
            <a:r>
              <a:rPr lang="en-US" sz="2400" dirty="0">
                <a:latin typeface="Cambria" panose="02040503050406030204" pitchFamily="18" charset="0"/>
              </a:rPr>
              <a:t> stands for “copy” and takes two arguments</a:t>
            </a:r>
          </a:p>
          <a:p>
            <a:pPr marL="988459" lvl="1" indent="-380990">
              <a:buFont typeface="Arial" panose="020B0604020202020204" pitchFamily="34" charset="0"/>
              <a:buChar char="•"/>
            </a:pPr>
            <a:r>
              <a:rPr lang="en-US" sz="2400" dirty="0">
                <a:latin typeface="Cambria" panose="02040503050406030204" pitchFamily="18" charset="0"/>
              </a:rPr>
              <a:t>First argument is the file you want to copy</a:t>
            </a:r>
          </a:p>
          <a:p>
            <a:pPr marL="988459" lvl="1" indent="-380990">
              <a:buFont typeface="Arial" panose="020B0604020202020204" pitchFamily="34" charset="0"/>
              <a:buChar char="•"/>
            </a:pPr>
            <a:r>
              <a:rPr lang="en-US" sz="2400" dirty="0">
                <a:latin typeface="Cambria" panose="02040503050406030204" pitchFamily="18" charset="0"/>
              </a:rPr>
              <a:t>Second argument is the path where you want the file to be copied</a:t>
            </a:r>
          </a:p>
          <a:p>
            <a:pPr lvl="1"/>
            <a:r>
              <a:rPr lang="en-US" sz="2400" u="sng" dirty="0">
                <a:latin typeface="Cambria" panose="02040503050406030204" pitchFamily="18" charset="0"/>
              </a:rPr>
              <a:t>Ex 1</a:t>
            </a:r>
            <a:r>
              <a:rPr lang="en-US" sz="2400" dirty="0">
                <a:latin typeface="Cambria" panose="02040503050406030204" pitchFamily="18" charset="0"/>
              </a:rPr>
              <a:t>: </a:t>
            </a:r>
            <a:r>
              <a:rPr lang="en-US" sz="2400" b="1" i="1" dirty="0">
                <a:latin typeface="Cambria" panose="02040503050406030204" pitchFamily="18" charset="0"/>
              </a:rPr>
              <a:t>cd </a:t>
            </a:r>
            <a:r>
              <a:rPr lang="en-US" sz="2400" b="1" i="1" dirty="0">
                <a:solidFill>
                  <a:srgbClr val="C03945"/>
                </a:solidFill>
                <a:latin typeface="Cambria" panose="02040503050406030204" pitchFamily="18" charset="0"/>
              </a:rPr>
              <a:t>“My Pictures”</a:t>
            </a:r>
          </a:p>
          <a:p>
            <a:pPr lvl="1"/>
            <a:r>
              <a:rPr lang="en-US" sz="2400" b="1" i="1" dirty="0">
                <a:solidFill>
                  <a:schemeClr val="accent1"/>
                </a:solidFill>
                <a:latin typeface="Cambria" panose="02040503050406030204" pitchFamily="18" charset="0"/>
              </a:rPr>
              <a:t>	</a:t>
            </a:r>
            <a:r>
              <a:rPr lang="en-US" sz="2400" b="1" i="1" dirty="0">
                <a:latin typeface="Cambria" panose="02040503050406030204" pitchFamily="18" charset="0"/>
              </a:rPr>
              <a:t>   cp</a:t>
            </a:r>
            <a:r>
              <a:rPr lang="en-US" sz="2400" i="1" dirty="0">
                <a:latin typeface="Cambria" panose="02040503050406030204" pitchFamily="18" charset="0"/>
              </a:rPr>
              <a:t> </a:t>
            </a:r>
            <a:r>
              <a:rPr lang="en-US" sz="2400" b="1" i="1" dirty="0">
                <a:solidFill>
                  <a:srgbClr val="C03945"/>
                </a:solidFill>
                <a:latin typeface="Cambria" panose="02040503050406030204" pitchFamily="18" charset="0"/>
              </a:rPr>
              <a:t>ThorGraduation.jpg "/c/Users/Matthew A. Lanham/Desktop"</a:t>
            </a:r>
          </a:p>
          <a:p>
            <a:pPr lvl="1"/>
            <a:endParaRPr lang="en-US" sz="1600" dirty="0">
              <a:solidFill>
                <a:schemeClr val="accent1"/>
              </a:solidFill>
              <a:latin typeface="Cambria" panose="02040503050406030204" pitchFamily="18" charset="0"/>
            </a:endParaRPr>
          </a:p>
          <a:p>
            <a:pPr marL="988459" lvl="1" indent="-380990">
              <a:buFont typeface="Arial" panose="020B0604020202020204" pitchFamily="34" charset="0"/>
              <a:buChar char="•"/>
            </a:pPr>
            <a:r>
              <a:rPr lang="en-US" sz="2400" dirty="0">
                <a:latin typeface="Cambria" panose="02040503050406030204" pitchFamily="18" charset="0"/>
              </a:rPr>
              <a:t>Can also be used to copy the contents of entire directories, but you need to use the </a:t>
            </a:r>
            <a:r>
              <a:rPr lang="en-US" sz="2400" b="1" dirty="0">
                <a:solidFill>
                  <a:srgbClr val="00B050"/>
                </a:solidFill>
                <a:latin typeface="Cambria" panose="02040503050406030204" pitchFamily="18" charset="0"/>
              </a:rPr>
              <a:t>–r</a:t>
            </a:r>
            <a:r>
              <a:rPr lang="en-US" sz="2400" dirty="0">
                <a:solidFill>
                  <a:srgbClr val="00B050"/>
                </a:solidFill>
                <a:latin typeface="Cambria" panose="02040503050406030204" pitchFamily="18" charset="0"/>
              </a:rPr>
              <a:t> </a:t>
            </a:r>
            <a:r>
              <a:rPr lang="en-US" sz="2400" dirty="0">
                <a:latin typeface="Cambria" panose="02040503050406030204" pitchFamily="18" charset="0"/>
              </a:rPr>
              <a:t>flag</a:t>
            </a:r>
          </a:p>
          <a:p>
            <a:pPr lvl="1"/>
            <a:r>
              <a:rPr lang="en-US" sz="2400" u="sng" dirty="0">
                <a:latin typeface="Cambria" panose="02040503050406030204" pitchFamily="18" charset="0"/>
              </a:rPr>
              <a:t>Ex</a:t>
            </a:r>
            <a:r>
              <a:rPr lang="en-US" sz="2400" dirty="0">
                <a:latin typeface="Cambria" panose="02040503050406030204" pitchFamily="18" charset="0"/>
              </a:rPr>
              <a:t>: </a:t>
            </a:r>
            <a:r>
              <a:rPr lang="en-US" sz="2400" b="1" i="1" dirty="0">
                <a:latin typeface="Cambria" panose="02040503050406030204" pitchFamily="18" charset="0"/>
              </a:rPr>
              <a:t>cp</a:t>
            </a:r>
            <a:r>
              <a:rPr lang="en-US" sz="2400" i="1" dirty="0">
                <a:latin typeface="Cambria" panose="02040503050406030204" pitchFamily="18" charset="0"/>
              </a:rPr>
              <a:t> </a:t>
            </a:r>
            <a:r>
              <a:rPr lang="en-US" sz="2400" b="1" i="1" dirty="0">
                <a:solidFill>
                  <a:srgbClr val="00B050"/>
                </a:solidFill>
                <a:latin typeface="Cambria" panose="02040503050406030204" pitchFamily="18" charset="0"/>
              </a:rPr>
              <a:t>–r</a:t>
            </a:r>
            <a:r>
              <a:rPr lang="en-US" sz="2400" i="1" dirty="0">
                <a:solidFill>
                  <a:srgbClr val="00B050"/>
                </a:solidFill>
                <a:latin typeface="Cambria" panose="02040503050406030204" pitchFamily="18" charset="0"/>
              </a:rPr>
              <a:t> </a:t>
            </a:r>
            <a:r>
              <a:rPr lang="en-US" sz="2400" b="1" i="1" dirty="0">
                <a:solidFill>
                  <a:srgbClr val="C03945"/>
                </a:solidFill>
                <a:latin typeface="Cambria" panose="02040503050406030204" pitchFamily="18" charset="0"/>
              </a:rPr>
              <a:t>Screenshots copiedScreenshots</a:t>
            </a:r>
          </a:p>
          <a:p>
            <a:pPr lvl="1"/>
            <a:endParaRPr lang="en-US" sz="1333" i="1" dirty="0">
              <a:solidFill>
                <a:srgbClr val="C03945"/>
              </a:solidFill>
              <a:latin typeface="Cambria" panose="02040503050406030204" pitchFamily="18" charset="0"/>
            </a:endParaRPr>
          </a:p>
          <a:p>
            <a:pPr lvl="0"/>
            <a:r>
              <a:rPr lang="en-US" sz="2400" b="1" dirty="0">
                <a:latin typeface="Cambria" panose="02040503050406030204" pitchFamily="18" charset="0"/>
              </a:rPr>
              <a:t>rm</a:t>
            </a:r>
            <a:r>
              <a:rPr lang="en-US" sz="2400" dirty="0">
                <a:latin typeface="Cambria" panose="02040503050406030204" pitchFamily="18" charset="0"/>
              </a:rPr>
              <a:t> stands for “remove,” and takes the name of a file you wish to remove as its arguments</a:t>
            </a:r>
          </a:p>
          <a:p>
            <a:pPr lvl="1"/>
            <a:r>
              <a:rPr lang="en-US" sz="2400" u="sng" dirty="0">
                <a:latin typeface="Cambria" panose="02040503050406030204" pitchFamily="18" charset="0"/>
              </a:rPr>
              <a:t>Ex</a:t>
            </a:r>
            <a:r>
              <a:rPr lang="en-US" sz="2400" b="1" dirty="0">
                <a:latin typeface="Cambria" panose="02040503050406030204" pitchFamily="18" charset="0"/>
              </a:rPr>
              <a:t>: rm</a:t>
            </a:r>
            <a:r>
              <a:rPr lang="en-US" sz="2400" dirty="0">
                <a:latin typeface="Cambria" panose="02040503050406030204" pitchFamily="18" charset="0"/>
              </a:rPr>
              <a:t> </a:t>
            </a:r>
            <a:r>
              <a:rPr lang="en-US" sz="2400" b="1" i="1" dirty="0">
                <a:solidFill>
                  <a:srgbClr val="C03945"/>
                </a:solidFill>
                <a:latin typeface="Cambria" panose="02040503050406030204" pitchFamily="18" charset="0"/>
              </a:rPr>
              <a:t>Screenshot.png</a:t>
            </a:r>
          </a:p>
          <a:p>
            <a:pPr marL="988459" lvl="1" indent="-380990">
              <a:buFont typeface="Arial" panose="020B0604020202020204" pitchFamily="34" charset="0"/>
              <a:buChar char="•"/>
            </a:pPr>
            <a:r>
              <a:rPr lang="en-US" sz="2400" dirty="0">
                <a:latin typeface="Cambria" panose="02040503050406030204" pitchFamily="18" charset="0"/>
              </a:rPr>
              <a:t>Using the </a:t>
            </a:r>
            <a:r>
              <a:rPr lang="en-US" sz="2400" b="1" dirty="0">
                <a:latin typeface="Cambria" panose="02040503050406030204" pitchFamily="18" charset="0"/>
              </a:rPr>
              <a:t>–r </a:t>
            </a:r>
            <a:r>
              <a:rPr lang="en-US" sz="2400" dirty="0">
                <a:latin typeface="Cambria" panose="02040503050406030204" pitchFamily="18" charset="0"/>
              </a:rPr>
              <a:t>flag, one can delete the contents of an entire directory. </a:t>
            </a:r>
            <a:r>
              <a:rPr lang="en-US" sz="2400" b="1" dirty="0">
                <a:solidFill>
                  <a:srgbClr val="FF0000"/>
                </a:solidFill>
                <a:latin typeface="Cambria" panose="02040503050406030204" pitchFamily="18" charset="0"/>
              </a:rPr>
              <a:t>Caution!</a:t>
            </a:r>
          </a:p>
          <a:p>
            <a:pPr lvl="1"/>
            <a:r>
              <a:rPr lang="en-US" sz="2400" u="sng" dirty="0">
                <a:latin typeface="Cambria" panose="02040503050406030204" pitchFamily="18" charset="0"/>
              </a:rPr>
              <a:t>Ex</a:t>
            </a:r>
            <a:r>
              <a:rPr lang="en-US" sz="2400" b="1" dirty="0">
                <a:latin typeface="Cambria" panose="02040503050406030204" pitchFamily="18" charset="0"/>
              </a:rPr>
              <a:t>: rm</a:t>
            </a:r>
            <a:r>
              <a:rPr lang="en-US" sz="2400" b="1" i="1" dirty="0">
                <a:latin typeface="Cambria" panose="02040503050406030204" pitchFamily="18" charset="0"/>
              </a:rPr>
              <a:t> </a:t>
            </a:r>
            <a:r>
              <a:rPr lang="en-US" sz="2400" b="1" i="1" dirty="0">
                <a:solidFill>
                  <a:srgbClr val="00B050"/>
                </a:solidFill>
                <a:latin typeface="Cambria" panose="02040503050406030204" pitchFamily="18" charset="0"/>
              </a:rPr>
              <a:t>–r</a:t>
            </a:r>
            <a:r>
              <a:rPr lang="en-US" sz="2400" b="1" dirty="0">
                <a:solidFill>
                  <a:schemeClr val="accent1"/>
                </a:solidFill>
                <a:latin typeface="Cambria" panose="02040503050406030204" pitchFamily="18" charset="0"/>
              </a:rPr>
              <a:t> </a:t>
            </a:r>
            <a:r>
              <a:rPr lang="en-US" sz="2400" dirty="0">
                <a:solidFill>
                  <a:schemeClr val="accent1"/>
                </a:solidFill>
                <a:latin typeface="Cambria" panose="02040503050406030204" pitchFamily="18" charset="0"/>
              </a:rPr>
              <a:t> </a:t>
            </a:r>
            <a:r>
              <a:rPr lang="en-US" sz="2400" b="1" i="1" dirty="0">
                <a:solidFill>
                  <a:srgbClr val="C03945"/>
                </a:solidFill>
                <a:latin typeface="Cambria" panose="02040503050406030204" pitchFamily="18" charset="0"/>
              </a:rPr>
              <a:t>copiedScreenshots</a:t>
            </a:r>
          </a:p>
        </p:txBody>
      </p:sp>
      <p:cxnSp>
        <p:nvCxnSpPr>
          <p:cNvPr id="4" name="Straight Connector 3">
            <a:extLst>
              <a:ext uri="{FF2B5EF4-FFF2-40B4-BE49-F238E27FC236}">
                <a16:creationId xmlns:a16="http://schemas.microsoft.com/office/drawing/2014/main" id="{E2A19423-31E6-4615-9997-44A104CC84B4}"/>
              </a:ext>
            </a:extLst>
          </p:cNvPr>
          <p:cNvCxnSpPr>
            <a:cxnSpLocks/>
          </p:cNvCxnSpPr>
          <p:nvPr/>
        </p:nvCxnSpPr>
        <p:spPr>
          <a:xfrm flipV="1">
            <a:off x="2281202" y="2834896"/>
            <a:ext cx="2709012" cy="1"/>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F72AAF3F-70AF-40EA-9001-2365199112C2}"/>
              </a:ext>
            </a:extLst>
          </p:cNvPr>
          <p:cNvCxnSpPr>
            <a:cxnSpLocks/>
          </p:cNvCxnSpPr>
          <p:nvPr/>
        </p:nvCxnSpPr>
        <p:spPr>
          <a:xfrm flipV="1">
            <a:off x="5036479" y="2834892"/>
            <a:ext cx="5558275" cy="3"/>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2FDD732-895E-4C43-B348-F87F4928FC6B}"/>
              </a:ext>
            </a:extLst>
          </p:cNvPr>
          <p:cNvCxnSpPr>
            <a:cxnSpLocks/>
          </p:cNvCxnSpPr>
          <p:nvPr/>
        </p:nvCxnSpPr>
        <p:spPr>
          <a:xfrm flipV="1">
            <a:off x="2408792" y="4134432"/>
            <a:ext cx="1645757" cy="1"/>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83000CDA-79DA-41E4-A898-EE41730F9229}"/>
              </a:ext>
            </a:extLst>
          </p:cNvPr>
          <p:cNvCxnSpPr>
            <a:cxnSpLocks/>
          </p:cNvCxnSpPr>
          <p:nvPr/>
        </p:nvCxnSpPr>
        <p:spPr>
          <a:xfrm>
            <a:off x="4162246" y="4134432"/>
            <a:ext cx="2491373" cy="1"/>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5925983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Nadpis 20"/>
          <p:cNvSpPr>
            <a:spLocks noGrp="1"/>
          </p:cNvSpPr>
          <p:nvPr>
            <p:ph type="title" idx="4294967295"/>
          </p:nvPr>
        </p:nvSpPr>
        <p:spPr>
          <a:xfrm>
            <a:off x="476640" y="211138"/>
            <a:ext cx="10058010" cy="508000"/>
          </a:xfrm>
        </p:spPr>
        <p:txBody>
          <a:bodyPr/>
          <a:lstStyle/>
          <a:p>
            <a:pPr algn="l"/>
            <a:r>
              <a:rPr lang="en-US" sz="2600" b="1" dirty="0">
                <a:latin typeface="Helvetica"/>
                <a:cs typeface="Helvetica"/>
              </a:rPr>
              <a:t>Configure Git</a:t>
            </a:r>
            <a:endParaRPr sz="2600" b="1" dirty="0">
              <a:latin typeface="Helvetica"/>
              <a:cs typeface="Helvetica"/>
            </a:endParaRPr>
          </a:p>
        </p:txBody>
      </p:sp>
      <p:sp>
        <p:nvSpPr>
          <p:cNvPr id="35" name="Rectangle 34"/>
          <p:cNvSpPr/>
          <p:nvPr/>
        </p:nvSpPr>
        <p:spPr>
          <a:xfrm>
            <a:off x="476640" y="889691"/>
            <a:ext cx="11319120" cy="4401205"/>
          </a:xfrm>
          <a:prstGeom prst="rect">
            <a:avLst/>
          </a:prstGeom>
        </p:spPr>
        <p:txBody>
          <a:bodyPr wrap="square">
            <a:spAutoFit/>
          </a:bodyPr>
          <a:lstStyle/>
          <a:p>
            <a:pPr lvl="0"/>
            <a:r>
              <a:rPr lang="en-US" sz="2400" dirty="0">
                <a:latin typeface="Cambria" panose="02040503050406030204" pitchFamily="18" charset="0"/>
              </a:rPr>
              <a:t>When you commit your work to a Git repo, it will be tagged with the username of the individual whom made the commit.</a:t>
            </a:r>
          </a:p>
          <a:p>
            <a:pPr lvl="0"/>
            <a:endParaRPr lang="en-US" sz="800" dirty="0">
              <a:latin typeface="Cambria" panose="02040503050406030204" pitchFamily="18" charset="0"/>
            </a:endParaRPr>
          </a:p>
          <a:p>
            <a:pPr lvl="0"/>
            <a:r>
              <a:rPr lang="en-US" sz="2400" dirty="0">
                <a:latin typeface="Cambria" panose="02040503050406030204" pitchFamily="18" charset="0"/>
              </a:rPr>
              <a:t>The first thing we need to do is set this up (you can change this later if you choose). </a:t>
            </a:r>
          </a:p>
          <a:p>
            <a:pPr lvl="0"/>
            <a:endParaRPr lang="en-US" sz="800" dirty="0">
              <a:latin typeface="Cambria" panose="02040503050406030204" pitchFamily="18" charset="0"/>
            </a:endParaRPr>
          </a:p>
          <a:p>
            <a:pPr lvl="0"/>
            <a:r>
              <a:rPr lang="en-US" sz="2400" dirty="0">
                <a:latin typeface="Cambria" panose="02040503050406030204" pitchFamily="18" charset="0"/>
              </a:rPr>
              <a:t>Type the following but </a:t>
            </a:r>
            <a:r>
              <a:rPr lang="en-US" sz="2400" dirty="0">
                <a:solidFill>
                  <a:srgbClr val="FF0000"/>
                </a:solidFill>
                <a:latin typeface="Cambria" panose="02040503050406030204" pitchFamily="18" charset="0"/>
              </a:rPr>
              <a:t>replace “MatthewALanham” and “lanhamm@purdue” with your information. </a:t>
            </a:r>
            <a:r>
              <a:rPr lang="en-US" sz="2400" dirty="0">
                <a:latin typeface="Cambria" panose="02040503050406030204" pitchFamily="18" charset="0"/>
              </a:rPr>
              <a:t>Also make sure to </a:t>
            </a:r>
            <a:r>
              <a:rPr lang="en-US" sz="2400" dirty="0">
                <a:solidFill>
                  <a:srgbClr val="FF0000"/>
                </a:solidFill>
                <a:latin typeface="Cambria" panose="02040503050406030204" pitchFamily="18" charset="0"/>
              </a:rPr>
              <a:t>use your @purdue.edu email </a:t>
            </a:r>
            <a:r>
              <a:rPr lang="en-US" sz="2400" dirty="0">
                <a:latin typeface="Cambria" panose="02040503050406030204" pitchFamily="18" charset="0"/>
              </a:rPr>
              <a:t>so you can get the GitHub for Education discount.</a:t>
            </a:r>
          </a:p>
          <a:p>
            <a:pPr lvl="0"/>
            <a:endParaRPr lang="en-US" sz="2400" dirty="0">
              <a:solidFill>
                <a:srgbClr val="FF0000"/>
              </a:solidFill>
              <a:latin typeface="Cambria" panose="02040503050406030204" pitchFamily="18" charset="0"/>
            </a:endParaRPr>
          </a:p>
          <a:p>
            <a:pPr lvl="0"/>
            <a:endParaRPr lang="en-US" sz="2400" dirty="0">
              <a:solidFill>
                <a:srgbClr val="FF0000"/>
              </a:solidFill>
              <a:latin typeface="Cambria" panose="02040503050406030204" pitchFamily="18" charset="0"/>
            </a:endParaRPr>
          </a:p>
          <a:p>
            <a:pPr lvl="0"/>
            <a:endParaRPr lang="en-US" sz="2400" dirty="0">
              <a:solidFill>
                <a:srgbClr val="FF0000"/>
              </a:solidFill>
              <a:latin typeface="Cambria" panose="02040503050406030204" pitchFamily="18" charset="0"/>
            </a:endParaRPr>
          </a:p>
          <a:p>
            <a:pPr lvl="0"/>
            <a:endParaRPr lang="en-US" sz="2400" dirty="0">
              <a:solidFill>
                <a:schemeClr val="accent1"/>
              </a:solidFill>
              <a:latin typeface="Cambria" panose="02040503050406030204" pitchFamily="18" charset="0"/>
            </a:endParaRPr>
          </a:p>
          <a:p>
            <a:pPr lvl="0"/>
            <a:r>
              <a:rPr lang="en-US" sz="2400" dirty="0">
                <a:solidFill>
                  <a:schemeClr val="accent1"/>
                </a:solidFill>
                <a:latin typeface="Cambria" panose="02040503050406030204" pitchFamily="18" charset="0"/>
              </a:rPr>
              <a:t>Now type the following to confirm these changes:</a:t>
            </a:r>
          </a:p>
        </p:txBody>
      </p:sp>
      <p:pic>
        <p:nvPicPr>
          <p:cNvPr id="3" name="Picture 2"/>
          <p:cNvPicPr>
            <a:picLocks noChangeAspect="1"/>
          </p:cNvPicPr>
          <p:nvPr/>
        </p:nvPicPr>
        <p:blipFill>
          <a:blip r:embed="rId3"/>
          <a:stretch>
            <a:fillRect/>
          </a:stretch>
        </p:blipFill>
        <p:spPr>
          <a:xfrm>
            <a:off x="549221" y="3758701"/>
            <a:ext cx="7074391" cy="1396739"/>
          </a:xfrm>
          <a:prstGeom prst="rect">
            <a:avLst/>
          </a:prstGeom>
        </p:spPr>
      </p:pic>
      <p:pic>
        <p:nvPicPr>
          <p:cNvPr id="4" name="Picture 3"/>
          <p:cNvPicPr>
            <a:picLocks noChangeAspect="1"/>
          </p:cNvPicPr>
          <p:nvPr/>
        </p:nvPicPr>
        <p:blipFill>
          <a:blip r:embed="rId4"/>
          <a:stretch>
            <a:fillRect/>
          </a:stretch>
        </p:blipFill>
        <p:spPr>
          <a:xfrm>
            <a:off x="549220" y="5624912"/>
            <a:ext cx="6982483" cy="651216"/>
          </a:xfrm>
          <a:prstGeom prst="rect">
            <a:avLst/>
          </a:prstGeom>
        </p:spPr>
      </p:pic>
      <p:pic>
        <p:nvPicPr>
          <p:cNvPr id="5" name="Picture 4"/>
          <p:cNvPicPr>
            <a:picLocks noChangeAspect="1"/>
          </p:cNvPicPr>
          <p:nvPr/>
        </p:nvPicPr>
        <p:blipFill>
          <a:blip r:embed="rId5"/>
          <a:stretch>
            <a:fillRect/>
          </a:stretch>
        </p:blipFill>
        <p:spPr>
          <a:xfrm>
            <a:off x="8394463" y="3948299"/>
            <a:ext cx="3797538" cy="2704914"/>
          </a:xfrm>
          <a:prstGeom prst="rect">
            <a:avLst/>
          </a:prstGeom>
        </p:spPr>
      </p:pic>
      <p:sp>
        <p:nvSpPr>
          <p:cNvPr id="6" name="TextBox 5"/>
          <p:cNvSpPr txBox="1"/>
          <p:nvPr/>
        </p:nvSpPr>
        <p:spPr>
          <a:xfrm>
            <a:off x="8923867" y="3475965"/>
            <a:ext cx="2443298" cy="461665"/>
          </a:xfrm>
          <a:prstGeom prst="rect">
            <a:avLst/>
          </a:prstGeom>
          <a:noFill/>
        </p:spPr>
        <p:txBody>
          <a:bodyPr wrap="none" rtlCol="0">
            <a:spAutoFit/>
          </a:bodyPr>
          <a:lstStyle/>
          <a:p>
            <a:r>
              <a:rPr lang="en-US" sz="2400" dirty="0"/>
              <a:t>What is returned</a:t>
            </a:r>
          </a:p>
        </p:txBody>
      </p:sp>
      <p:cxnSp>
        <p:nvCxnSpPr>
          <p:cNvPr id="9" name="Connector: Elbow 8"/>
          <p:cNvCxnSpPr>
            <a:stCxn id="4" idx="3"/>
            <a:endCxn id="6" idx="1"/>
          </p:cNvCxnSpPr>
          <p:nvPr/>
        </p:nvCxnSpPr>
        <p:spPr>
          <a:xfrm flipV="1">
            <a:off x="7531703" y="3706798"/>
            <a:ext cx="1392164" cy="2243722"/>
          </a:xfrm>
          <a:prstGeom prst="bentConnector3">
            <a:avLst>
              <a:gd name="adj1" fmla="val 35769"/>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Oval 12"/>
          <p:cNvSpPr/>
          <p:nvPr/>
        </p:nvSpPr>
        <p:spPr>
          <a:xfrm>
            <a:off x="8177576" y="6160780"/>
            <a:ext cx="3465204" cy="496561"/>
          </a:xfrm>
          <a:prstGeom prst="ellipse">
            <a:avLst/>
          </a:prstGeom>
          <a:noFill/>
          <a:ln>
            <a:solidFill>
              <a:srgbClr val="EA39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Tree>
    <p:extLst>
      <p:ext uri="{BB962C8B-B14F-4D97-AF65-F5344CB8AC3E}">
        <p14:creationId xmlns:p14="http://schemas.microsoft.com/office/powerpoint/2010/main" val="294824065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Nadpis 20"/>
          <p:cNvSpPr>
            <a:spLocks noGrp="1"/>
          </p:cNvSpPr>
          <p:nvPr>
            <p:ph type="title" idx="4294967295"/>
          </p:nvPr>
        </p:nvSpPr>
        <p:spPr>
          <a:xfrm>
            <a:off x="476640" y="211138"/>
            <a:ext cx="10058009" cy="508000"/>
          </a:xfrm>
        </p:spPr>
        <p:txBody>
          <a:bodyPr/>
          <a:lstStyle/>
          <a:p>
            <a:pPr algn="l"/>
            <a:r>
              <a:rPr lang="en-US" sz="2600" b="1" dirty="0">
                <a:latin typeface="Helvetica"/>
                <a:cs typeface="Helvetica"/>
              </a:rPr>
              <a:t>Git to GitHub</a:t>
            </a:r>
            <a:endParaRPr sz="2600" b="1" dirty="0">
              <a:latin typeface="Helvetica"/>
              <a:cs typeface="Helvetica"/>
            </a:endParaRPr>
          </a:p>
        </p:txBody>
      </p:sp>
      <p:sp>
        <p:nvSpPr>
          <p:cNvPr id="35" name="Rectangle 34"/>
          <p:cNvSpPr/>
          <p:nvPr/>
        </p:nvSpPr>
        <p:spPr>
          <a:xfrm>
            <a:off x="476641" y="889691"/>
            <a:ext cx="11199543" cy="3785652"/>
          </a:xfrm>
          <a:prstGeom prst="rect">
            <a:avLst/>
          </a:prstGeom>
        </p:spPr>
        <p:txBody>
          <a:bodyPr wrap="square">
            <a:spAutoFit/>
          </a:bodyPr>
          <a:lstStyle/>
          <a:p>
            <a:pPr lvl="0"/>
            <a:r>
              <a:rPr lang="en-US" sz="2400" b="1" dirty="0">
                <a:solidFill>
                  <a:srgbClr val="FF0000"/>
                </a:solidFill>
                <a:latin typeface="Cambria" panose="02040503050406030204" pitchFamily="18" charset="0"/>
              </a:rPr>
              <a:t>Git</a:t>
            </a:r>
            <a:r>
              <a:rPr lang="en-US" sz="2400" b="1" dirty="0">
                <a:solidFill>
                  <a:schemeClr val="accent1"/>
                </a:solidFill>
                <a:latin typeface="Cambria" panose="02040503050406030204" pitchFamily="18" charset="0"/>
              </a:rPr>
              <a:t> </a:t>
            </a:r>
            <a:r>
              <a:rPr lang="en-US" sz="2400" b="1" dirty="0">
                <a:latin typeface="Cambria" panose="02040503050406030204" pitchFamily="18" charset="0"/>
              </a:rPr>
              <a:t>stores your work on your computer</a:t>
            </a:r>
          </a:p>
          <a:p>
            <a:pPr lvl="0"/>
            <a:endParaRPr lang="en-US" sz="2400" b="1" dirty="0">
              <a:solidFill>
                <a:schemeClr val="accent1"/>
              </a:solidFill>
              <a:latin typeface="Cambria" panose="02040503050406030204" pitchFamily="18" charset="0"/>
            </a:endParaRPr>
          </a:p>
          <a:p>
            <a:pPr lvl="0"/>
            <a:endParaRPr lang="en-US" sz="2400" b="1" dirty="0">
              <a:solidFill>
                <a:schemeClr val="accent1"/>
              </a:solidFill>
              <a:latin typeface="Cambria" panose="02040503050406030204" pitchFamily="18" charset="0"/>
            </a:endParaRPr>
          </a:p>
          <a:p>
            <a:pPr lvl="0"/>
            <a:endParaRPr lang="en-US" sz="2400" b="1" dirty="0">
              <a:solidFill>
                <a:schemeClr val="accent1"/>
              </a:solidFill>
              <a:latin typeface="Cambria" panose="02040503050406030204" pitchFamily="18" charset="0"/>
            </a:endParaRPr>
          </a:p>
          <a:p>
            <a:pPr lvl="0"/>
            <a:endParaRPr lang="en-US" sz="2400" b="1" dirty="0">
              <a:solidFill>
                <a:schemeClr val="accent1"/>
              </a:solidFill>
              <a:latin typeface="Cambria" panose="02040503050406030204" pitchFamily="18" charset="0"/>
            </a:endParaRPr>
          </a:p>
          <a:p>
            <a:pPr lvl="0"/>
            <a:endParaRPr lang="en-US" sz="2400" b="1" dirty="0">
              <a:solidFill>
                <a:schemeClr val="accent1"/>
              </a:solidFill>
              <a:latin typeface="Cambria" panose="02040503050406030204" pitchFamily="18" charset="0"/>
            </a:endParaRPr>
          </a:p>
          <a:p>
            <a:pPr lvl="0"/>
            <a:endParaRPr lang="en-US" sz="2400" b="1" dirty="0">
              <a:solidFill>
                <a:schemeClr val="accent1"/>
              </a:solidFill>
              <a:latin typeface="Cambria" panose="02040503050406030204" pitchFamily="18" charset="0"/>
            </a:endParaRPr>
          </a:p>
          <a:p>
            <a:pPr lvl="0"/>
            <a:endParaRPr lang="en-US" sz="2400" b="1" dirty="0">
              <a:solidFill>
                <a:schemeClr val="accent1"/>
              </a:solidFill>
              <a:latin typeface="Cambria" panose="02040503050406030204" pitchFamily="18" charset="0"/>
            </a:endParaRPr>
          </a:p>
          <a:p>
            <a:pPr lvl="0"/>
            <a:r>
              <a:rPr lang="en-US" sz="2400" b="1" dirty="0">
                <a:solidFill>
                  <a:srgbClr val="FF0000"/>
                </a:solidFill>
                <a:latin typeface="Cambria" panose="02040503050406030204" pitchFamily="18" charset="0"/>
              </a:rPr>
              <a:t>GitHub</a:t>
            </a:r>
            <a:r>
              <a:rPr lang="en-US" sz="2400" b="1" dirty="0">
                <a:solidFill>
                  <a:schemeClr val="accent1"/>
                </a:solidFill>
                <a:latin typeface="Cambria" panose="02040503050406030204" pitchFamily="18" charset="0"/>
              </a:rPr>
              <a:t> </a:t>
            </a:r>
            <a:r>
              <a:rPr lang="en-US" sz="2400" b="1" dirty="0">
                <a:latin typeface="Cambria" panose="02040503050406030204" pitchFamily="18" charset="0"/>
              </a:rPr>
              <a:t>stores your work on the web so you can share and collaborate on it with others (choose wisely what to share)</a:t>
            </a:r>
            <a:endParaRPr lang="en-US" sz="2400" dirty="0">
              <a:latin typeface="Cambria" panose="02040503050406030204" pitchFamily="18" charset="0"/>
            </a:endParaRPr>
          </a:p>
        </p:txBody>
      </p:sp>
      <p:pic>
        <p:nvPicPr>
          <p:cNvPr id="3" name="Picture 2"/>
          <p:cNvPicPr>
            <a:picLocks noChangeAspect="1"/>
          </p:cNvPicPr>
          <p:nvPr/>
        </p:nvPicPr>
        <p:blipFill>
          <a:blip r:embed="rId3"/>
          <a:stretch>
            <a:fillRect/>
          </a:stretch>
        </p:blipFill>
        <p:spPr>
          <a:xfrm>
            <a:off x="6582952" y="900572"/>
            <a:ext cx="4288248" cy="2773333"/>
          </a:xfrm>
          <a:prstGeom prst="rect">
            <a:avLst/>
          </a:prstGeom>
        </p:spPr>
      </p:pic>
      <p:pic>
        <p:nvPicPr>
          <p:cNvPr id="6146" name="Picture 2" descr="http://plugnmake.com/wp-content/uploads/2015/09/github.jpg"/>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6917674" y="4228033"/>
            <a:ext cx="3618803" cy="23584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775432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Nadpis 20"/>
          <p:cNvSpPr>
            <a:spLocks noGrp="1"/>
          </p:cNvSpPr>
          <p:nvPr>
            <p:ph type="title" idx="4294967295"/>
          </p:nvPr>
        </p:nvSpPr>
        <p:spPr>
          <a:xfrm>
            <a:off x="350520" y="211138"/>
            <a:ext cx="10184130" cy="508000"/>
          </a:xfrm>
        </p:spPr>
        <p:txBody>
          <a:bodyPr/>
          <a:lstStyle/>
          <a:p>
            <a:pPr algn="l"/>
            <a:r>
              <a:rPr lang="en-US" sz="2600" b="1" dirty="0">
                <a:latin typeface="Helvetica"/>
                <a:cs typeface="Helvetica"/>
              </a:rPr>
              <a:t>Creating a GitHub Repo</a:t>
            </a:r>
            <a:endParaRPr sz="2600" b="1" dirty="0">
              <a:latin typeface="Helvetica"/>
              <a:cs typeface="Helvetica"/>
            </a:endParaRPr>
          </a:p>
        </p:txBody>
      </p:sp>
      <p:sp>
        <p:nvSpPr>
          <p:cNvPr id="35" name="Rectangle 34"/>
          <p:cNvSpPr/>
          <p:nvPr/>
        </p:nvSpPr>
        <p:spPr>
          <a:xfrm>
            <a:off x="476641" y="889691"/>
            <a:ext cx="11610585" cy="3374642"/>
          </a:xfrm>
          <a:prstGeom prst="rect">
            <a:avLst/>
          </a:prstGeom>
        </p:spPr>
        <p:txBody>
          <a:bodyPr wrap="square">
            <a:spAutoFit/>
          </a:bodyPr>
          <a:lstStyle/>
          <a:p>
            <a:pPr marL="0" lvl="1"/>
            <a:r>
              <a:rPr lang="en-US" sz="2133" dirty="0">
                <a:latin typeface="Cambria" panose="02040503050406030204" pitchFamily="18" charset="0"/>
              </a:rPr>
              <a:t>There are a couple ways to create a GitHub repo</a:t>
            </a:r>
          </a:p>
          <a:p>
            <a:pPr marL="0" lvl="1"/>
            <a:endParaRPr lang="en-US" sz="2133" dirty="0">
              <a:latin typeface="Cambria" panose="02040503050406030204" pitchFamily="18" charset="0"/>
            </a:endParaRPr>
          </a:p>
          <a:p>
            <a:pPr marL="457189" lvl="1" indent="-457189">
              <a:buFont typeface="+mj-lt"/>
              <a:buAutoNum type="arabicPeriod"/>
            </a:pPr>
            <a:r>
              <a:rPr lang="en-US" sz="2133" dirty="0">
                <a:latin typeface="Cambria" panose="02040503050406030204" pitchFamily="18" charset="0"/>
              </a:rPr>
              <a:t>Create a new repo on GitHub </a:t>
            </a:r>
          </a:p>
          <a:p>
            <a:pPr marL="457189" lvl="1" indent="-457189">
              <a:buFont typeface="+mj-lt"/>
              <a:buAutoNum type="arabicPeriod"/>
            </a:pPr>
            <a:endParaRPr lang="en-US" sz="2133" i="1" dirty="0">
              <a:latin typeface="Cambria" panose="02040503050406030204" pitchFamily="18" charset="0"/>
            </a:endParaRPr>
          </a:p>
          <a:p>
            <a:pPr marL="457189" lvl="1" indent="-457189">
              <a:buFont typeface="+mj-lt"/>
              <a:buAutoNum type="arabicPeriod"/>
            </a:pPr>
            <a:endParaRPr lang="en-US" sz="2133" i="1" dirty="0">
              <a:latin typeface="Cambria" panose="02040503050406030204" pitchFamily="18" charset="0"/>
            </a:endParaRPr>
          </a:p>
          <a:p>
            <a:pPr marL="457189" lvl="1" indent="-457189">
              <a:buFont typeface="+mj-lt"/>
              <a:buAutoNum type="arabicPeriod"/>
            </a:pPr>
            <a:endParaRPr lang="en-US" sz="2133" dirty="0">
              <a:latin typeface="Cambria" panose="02040503050406030204" pitchFamily="18" charset="0"/>
            </a:endParaRPr>
          </a:p>
          <a:p>
            <a:pPr marL="457189" lvl="1" indent="-457189">
              <a:buFont typeface="+mj-lt"/>
              <a:buAutoNum type="arabicPeriod"/>
            </a:pPr>
            <a:endParaRPr lang="en-US" sz="2133" dirty="0">
              <a:latin typeface="Cambria" panose="02040503050406030204" pitchFamily="18" charset="0"/>
            </a:endParaRPr>
          </a:p>
          <a:p>
            <a:pPr marL="457189" lvl="1" indent="-457189">
              <a:buFont typeface="+mj-lt"/>
              <a:buAutoNum type="arabicPeriod"/>
            </a:pPr>
            <a:endParaRPr lang="en-US" sz="2133" dirty="0">
              <a:latin typeface="Cambria" panose="02040503050406030204" pitchFamily="18" charset="0"/>
            </a:endParaRPr>
          </a:p>
          <a:p>
            <a:pPr marL="457189" lvl="1" indent="-457189">
              <a:buFont typeface="+mj-lt"/>
              <a:buAutoNum type="arabicPeriod"/>
            </a:pPr>
            <a:endParaRPr lang="en-US" sz="2133" dirty="0">
              <a:latin typeface="Cambria" panose="02040503050406030204" pitchFamily="18" charset="0"/>
            </a:endParaRPr>
          </a:p>
          <a:p>
            <a:pPr marL="457189" lvl="1" indent="-457189">
              <a:buFont typeface="+mj-lt"/>
              <a:buAutoNum type="arabicPeriod"/>
            </a:pPr>
            <a:endParaRPr lang="en-US" sz="2133" dirty="0">
              <a:latin typeface="Cambria" panose="02040503050406030204" pitchFamily="18" charset="0"/>
            </a:endParaRPr>
          </a:p>
        </p:txBody>
      </p:sp>
      <p:pic>
        <p:nvPicPr>
          <p:cNvPr id="4" name="Picture 3"/>
          <p:cNvPicPr>
            <a:picLocks noChangeAspect="1"/>
          </p:cNvPicPr>
          <p:nvPr/>
        </p:nvPicPr>
        <p:blipFill>
          <a:blip r:embed="rId3"/>
          <a:stretch>
            <a:fillRect/>
          </a:stretch>
        </p:blipFill>
        <p:spPr>
          <a:xfrm>
            <a:off x="1123950" y="2120631"/>
            <a:ext cx="9944100" cy="2273300"/>
          </a:xfrm>
          <a:prstGeom prst="rect">
            <a:avLst/>
          </a:prstGeom>
        </p:spPr>
      </p:pic>
    </p:spTree>
    <p:extLst>
      <p:ext uri="{BB962C8B-B14F-4D97-AF65-F5344CB8AC3E}">
        <p14:creationId xmlns:p14="http://schemas.microsoft.com/office/powerpoint/2010/main" val="361618080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Nadpis 20"/>
          <p:cNvSpPr>
            <a:spLocks noGrp="1"/>
          </p:cNvSpPr>
          <p:nvPr>
            <p:ph type="title" idx="4294967295"/>
          </p:nvPr>
        </p:nvSpPr>
        <p:spPr>
          <a:xfrm>
            <a:off x="476640" y="211138"/>
            <a:ext cx="10058009" cy="508000"/>
          </a:xfrm>
        </p:spPr>
        <p:txBody>
          <a:bodyPr/>
          <a:lstStyle/>
          <a:p>
            <a:pPr algn="l"/>
            <a:r>
              <a:rPr lang="en-US" sz="2600" b="1" dirty="0">
                <a:latin typeface="Helvetica"/>
                <a:cs typeface="Helvetica"/>
              </a:rPr>
              <a:t>Creating a new repo on GitHub</a:t>
            </a:r>
            <a:endParaRPr sz="2600" b="1" dirty="0">
              <a:latin typeface="Helvetica"/>
              <a:cs typeface="Helvetica"/>
            </a:endParaRPr>
          </a:p>
        </p:txBody>
      </p:sp>
      <p:sp>
        <p:nvSpPr>
          <p:cNvPr id="35" name="Rectangle 34"/>
          <p:cNvSpPr/>
          <p:nvPr/>
        </p:nvSpPr>
        <p:spPr>
          <a:xfrm>
            <a:off x="476641" y="719039"/>
            <a:ext cx="11610585" cy="748795"/>
          </a:xfrm>
          <a:prstGeom prst="rect">
            <a:avLst/>
          </a:prstGeom>
        </p:spPr>
        <p:txBody>
          <a:bodyPr wrap="square">
            <a:spAutoFit/>
          </a:bodyPr>
          <a:lstStyle/>
          <a:p>
            <a:pPr lvl="1" indent="-457200">
              <a:buFont typeface="+mj-lt"/>
              <a:buAutoNum type="arabicPeriod" startAt="2"/>
            </a:pPr>
            <a:r>
              <a:rPr lang="en-US" sz="2133" dirty="0">
                <a:latin typeface="Cambria" panose="02040503050406030204" pitchFamily="18" charset="0"/>
              </a:rPr>
              <a:t>Fill out the following: Give your repo a name, brief description, and </a:t>
            </a:r>
            <a:r>
              <a:rPr lang="en-US" sz="2133" dirty="0">
                <a:solidFill>
                  <a:srgbClr val="FF0000"/>
                </a:solidFill>
                <a:latin typeface="Cambria" panose="02040503050406030204" pitchFamily="18" charset="0"/>
              </a:rPr>
              <a:t>choose Private, </a:t>
            </a:r>
            <a:r>
              <a:rPr lang="en-US" sz="2133" dirty="0">
                <a:latin typeface="Cambria" panose="02040503050406030204" pitchFamily="18" charset="0"/>
              </a:rPr>
              <a:t>check box</a:t>
            </a:r>
          </a:p>
          <a:p>
            <a:pPr marL="0" lvl="1"/>
            <a:r>
              <a:rPr lang="en-US" sz="2133" dirty="0">
                <a:latin typeface="Cambria" panose="02040503050406030204" pitchFamily="18" charset="0"/>
              </a:rPr>
              <a:t>            </a:t>
            </a:r>
            <a:r>
              <a:rPr lang="en-US" sz="2133" u="sng" dirty="0">
                <a:latin typeface="Cambria" panose="02040503050406030204" pitchFamily="18" charset="0"/>
              </a:rPr>
              <a:t>Example</a:t>
            </a:r>
            <a:r>
              <a:rPr lang="en-US" sz="2133" dirty="0">
                <a:latin typeface="Cambria" panose="02040503050406030204" pitchFamily="18" charset="0"/>
              </a:rPr>
              <a:t>:</a:t>
            </a:r>
          </a:p>
        </p:txBody>
      </p:sp>
      <p:pic>
        <p:nvPicPr>
          <p:cNvPr id="5" name="Picture 4"/>
          <p:cNvPicPr>
            <a:picLocks noChangeAspect="1"/>
          </p:cNvPicPr>
          <p:nvPr/>
        </p:nvPicPr>
        <p:blipFill>
          <a:blip r:embed="rId3"/>
          <a:stretch>
            <a:fillRect/>
          </a:stretch>
        </p:blipFill>
        <p:spPr>
          <a:xfrm>
            <a:off x="3237967" y="1532445"/>
            <a:ext cx="5769756" cy="4649415"/>
          </a:xfrm>
          <a:prstGeom prst="rect">
            <a:avLst/>
          </a:prstGeom>
        </p:spPr>
      </p:pic>
    </p:spTree>
    <p:extLst>
      <p:ext uri="{BB962C8B-B14F-4D97-AF65-F5344CB8AC3E}">
        <p14:creationId xmlns:p14="http://schemas.microsoft.com/office/powerpoint/2010/main" val="332233599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34"/>
          <p:cNvSpPr/>
          <p:nvPr/>
        </p:nvSpPr>
        <p:spPr>
          <a:xfrm>
            <a:off x="476640" y="889691"/>
            <a:ext cx="11105759" cy="1261884"/>
          </a:xfrm>
          <a:prstGeom prst="rect">
            <a:avLst/>
          </a:prstGeom>
        </p:spPr>
        <p:txBody>
          <a:bodyPr wrap="square">
            <a:spAutoFit/>
          </a:bodyPr>
          <a:lstStyle/>
          <a:p>
            <a:pPr marL="342900" indent="-342900" algn="just">
              <a:spcAft>
                <a:spcPts val="600"/>
              </a:spcAft>
              <a:buFont typeface="Wingdings" panose="05000000000000000000" pitchFamily="2" charset="2"/>
              <a:buChar char="q"/>
            </a:pPr>
            <a:r>
              <a:rPr lang="en-US" sz="2200" dirty="0">
                <a:latin typeface="Times New Roman" panose="02020603050405020304" pitchFamily="18" charset="0"/>
              </a:rPr>
              <a:t>What is Git and GitHub?</a:t>
            </a:r>
          </a:p>
          <a:p>
            <a:pPr marL="342900" indent="-342900" algn="just">
              <a:spcAft>
                <a:spcPts val="600"/>
              </a:spcAft>
              <a:buFont typeface="Wingdings" panose="05000000000000000000" pitchFamily="2" charset="2"/>
              <a:buChar char="q"/>
            </a:pPr>
            <a:r>
              <a:rPr lang="en-US" sz="2200" dirty="0">
                <a:latin typeface="Times New Roman" panose="02020603050405020304" pitchFamily="18" charset="0"/>
              </a:rPr>
              <a:t>The command line interface</a:t>
            </a:r>
          </a:p>
          <a:p>
            <a:pPr marL="342900" indent="-342900" algn="just">
              <a:spcAft>
                <a:spcPts val="600"/>
              </a:spcAft>
              <a:buFont typeface="Wingdings" panose="05000000000000000000" pitchFamily="2" charset="2"/>
              <a:buChar char="q"/>
            </a:pPr>
            <a:r>
              <a:rPr lang="en-US" sz="2200" dirty="0">
                <a:latin typeface="Times New Roman" panose="02020603050405020304" pitchFamily="18" charset="0"/>
              </a:rPr>
              <a:t>Examples</a:t>
            </a:r>
          </a:p>
        </p:txBody>
      </p:sp>
      <p:sp>
        <p:nvSpPr>
          <p:cNvPr id="8" name="Title 2">
            <a:extLst>
              <a:ext uri="{FF2B5EF4-FFF2-40B4-BE49-F238E27FC236}">
                <a16:creationId xmlns:a16="http://schemas.microsoft.com/office/drawing/2014/main" id="{0276EBCD-A111-407C-B641-9CB9A26FB7F5}"/>
              </a:ext>
            </a:extLst>
          </p:cNvPr>
          <p:cNvSpPr txBox="1">
            <a:spLocks/>
          </p:cNvSpPr>
          <p:nvPr/>
        </p:nvSpPr>
        <p:spPr>
          <a:xfrm>
            <a:off x="609600" y="170125"/>
            <a:ext cx="10972800" cy="396362"/>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2600" b="1" dirty="0">
                <a:latin typeface="Helvetica"/>
                <a:cs typeface="Helvetica"/>
              </a:rPr>
              <a:t>Take-Aways</a:t>
            </a:r>
          </a:p>
        </p:txBody>
      </p:sp>
    </p:spTree>
    <p:extLst>
      <p:ext uri="{BB962C8B-B14F-4D97-AF65-F5344CB8AC3E}">
        <p14:creationId xmlns:p14="http://schemas.microsoft.com/office/powerpoint/2010/main" val="2631783665"/>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Nadpis 20"/>
          <p:cNvSpPr>
            <a:spLocks noGrp="1"/>
          </p:cNvSpPr>
          <p:nvPr>
            <p:ph type="title" idx="4294967295"/>
          </p:nvPr>
        </p:nvSpPr>
        <p:spPr>
          <a:xfrm>
            <a:off x="476640" y="211138"/>
            <a:ext cx="10058009" cy="508000"/>
          </a:xfrm>
        </p:spPr>
        <p:txBody>
          <a:bodyPr/>
          <a:lstStyle/>
          <a:p>
            <a:pPr algn="l"/>
            <a:r>
              <a:rPr lang="en-US" sz="2600" b="1" dirty="0">
                <a:latin typeface="Helvetica"/>
                <a:cs typeface="Helvetica"/>
              </a:rPr>
              <a:t>You have just created your first GitHub repo</a:t>
            </a:r>
            <a:endParaRPr sz="2600" b="1" dirty="0">
              <a:latin typeface="Helvetica"/>
              <a:cs typeface="Helvetica"/>
            </a:endParaRPr>
          </a:p>
        </p:txBody>
      </p:sp>
      <p:sp>
        <p:nvSpPr>
          <p:cNvPr id="35" name="Rectangle 34"/>
          <p:cNvSpPr/>
          <p:nvPr/>
        </p:nvSpPr>
        <p:spPr>
          <a:xfrm>
            <a:off x="476641" y="719039"/>
            <a:ext cx="11610585" cy="420564"/>
          </a:xfrm>
          <a:prstGeom prst="rect">
            <a:avLst/>
          </a:prstGeom>
        </p:spPr>
        <p:txBody>
          <a:bodyPr wrap="square">
            <a:spAutoFit/>
          </a:bodyPr>
          <a:lstStyle/>
          <a:p>
            <a:pPr marL="0" lvl="1"/>
            <a:r>
              <a:rPr lang="en-US" sz="2133" dirty="0">
                <a:latin typeface="Cambria" panose="02040503050406030204" pitchFamily="18" charset="0"/>
              </a:rPr>
              <a:t>It should look something like this…</a:t>
            </a:r>
          </a:p>
        </p:txBody>
      </p:sp>
      <p:pic>
        <p:nvPicPr>
          <p:cNvPr id="3" name="Picture 2"/>
          <p:cNvPicPr>
            <a:picLocks noChangeAspect="1"/>
          </p:cNvPicPr>
          <p:nvPr/>
        </p:nvPicPr>
        <p:blipFill>
          <a:blip r:embed="rId3"/>
          <a:stretch>
            <a:fillRect/>
          </a:stretch>
        </p:blipFill>
        <p:spPr>
          <a:xfrm>
            <a:off x="1733016" y="1152341"/>
            <a:ext cx="8157960" cy="5093631"/>
          </a:xfrm>
          <a:prstGeom prst="rect">
            <a:avLst/>
          </a:prstGeom>
        </p:spPr>
      </p:pic>
    </p:spTree>
    <p:extLst>
      <p:ext uri="{BB962C8B-B14F-4D97-AF65-F5344CB8AC3E}">
        <p14:creationId xmlns:p14="http://schemas.microsoft.com/office/powerpoint/2010/main" val="7838270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Nadpis 20"/>
          <p:cNvSpPr>
            <a:spLocks noGrp="1"/>
          </p:cNvSpPr>
          <p:nvPr>
            <p:ph type="title" idx="4294967295"/>
          </p:nvPr>
        </p:nvSpPr>
        <p:spPr>
          <a:xfrm>
            <a:off x="336552" y="211138"/>
            <a:ext cx="10198098" cy="508000"/>
          </a:xfrm>
        </p:spPr>
        <p:txBody>
          <a:bodyPr/>
          <a:lstStyle/>
          <a:p>
            <a:pPr algn="l"/>
            <a:r>
              <a:rPr lang="en-US" sz="2600" b="1" dirty="0">
                <a:latin typeface="Helvetica"/>
                <a:cs typeface="Helvetica"/>
              </a:rPr>
              <a:t>Now, you need to create a local copy of this</a:t>
            </a:r>
            <a:endParaRPr sz="2600" b="1" dirty="0">
              <a:latin typeface="Helvetica"/>
              <a:cs typeface="Helvetica"/>
            </a:endParaRPr>
          </a:p>
        </p:txBody>
      </p:sp>
      <p:sp>
        <p:nvSpPr>
          <p:cNvPr id="35" name="Rectangle 34"/>
          <p:cNvSpPr/>
          <p:nvPr/>
        </p:nvSpPr>
        <p:spPr>
          <a:xfrm>
            <a:off x="336552" y="698931"/>
            <a:ext cx="11610585" cy="5672258"/>
          </a:xfrm>
          <a:prstGeom prst="rect">
            <a:avLst/>
          </a:prstGeom>
        </p:spPr>
        <p:txBody>
          <a:bodyPr wrap="square">
            <a:spAutoFit/>
          </a:bodyPr>
          <a:lstStyle/>
          <a:p>
            <a:pPr marL="0" lvl="1"/>
            <a:r>
              <a:rPr lang="en-US" sz="2133" dirty="0">
                <a:latin typeface="Cambria" panose="02040503050406030204" pitchFamily="18" charset="0"/>
              </a:rPr>
              <a:t>So you can make changes to this repo, you need to create a copy of it on your computer</a:t>
            </a:r>
          </a:p>
          <a:p>
            <a:pPr marL="457189" lvl="1" indent="-457189">
              <a:buFont typeface="+mj-lt"/>
              <a:buAutoNum type="arabicPeriod"/>
            </a:pPr>
            <a:r>
              <a:rPr lang="en-US" sz="2133" dirty="0">
                <a:latin typeface="Cambria" panose="02040503050406030204" pitchFamily="18" charset="0"/>
              </a:rPr>
              <a:t>Open Git Bash</a:t>
            </a:r>
          </a:p>
          <a:p>
            <a:pPr marL="457189" lvl="1" indent="-457189">
              <a:buFont typeface="+mj-lt"/>
              <a:buAutoNum type="arabicPeriod"/>
            </a:pPr>
            <a:endParaRPr lang="en-US" sz="2133" dirty="0">
              <a:latin typeface="Cambria" panose="02040503050406030204" pitchFamily="18" charset="0"/>
            </a:endParaRPr>
          </a:p>
          <a:p>
            <a:pPr marL="457189" lvl="1" indent="-457189">
              <a:buFont typeface="+mj-lt"/>
              <a:buAutoNum type="arabicPeriod"/>
            </a:pPr>
            <a:endParaRPr lang="en-US" sz="2133" dirty="0">
              <a:latin typeface="Cambria" panose="02040503050406030204" pitchFamily="18" charset="0"/>
            </a:endParaRPr>
          </a:p>
          <a:p>
            <a:pPr marL="457189" lvl="1" indent="-457189">
              <a:buFont typeface="+mj-lt"/>
              <a:buAutoNum type="arabicPeriod"/>
            </a:pPr>
            <a:endParaRPr lang="en-US" sz="2133" dirty="0">
              <a:latin typeface="Cambria" panose="02040503050406030204" pitchFamily="18" charset="0"/>
            </a:endParaRPr>
          </a:p>
          <a:p>
            <a:pPr marL="457189" lvl="1" indent="-457189">
              <a:buFont typeface="+mj-lt"/>
              <a:buAutoNum type="arabicPeriod"/>
            </a:pPr>
            <a:endParaRPr lang="en-US" sz="2133" dirty="0">
              <a:latin typeface="Cambria" panose="02040503050406030204" pitchFamily="18" charset="0"/>
            </a:endParaRPr>
          </a:p>
          <a:p>
            <a:pPr marL="457189" lvl="1" indent="-457189">
              <a:buFont typeface="+mj-lt"/>
              <a:buAutoNum type="arabicPeriod"/>
            </a:pPr>
            <a:r>
              <a:rPr lang="en-US" sz="2133" dirty="0">
                <a:latin typeface="Cambria" panose="02040503050406030204" pitchFamily="18" charset="0"/>
              </a:rPr>
              <a:t>Create a directory on your computer where you want to store your copy of this repo</a:t>
            </a:r>
          </a:p>
          <a:p>
            <a:pPr marL="755632" lvl="1" indent="-292093">
              <a:buFont typeface="Arial" panose="020B0604020202020204" pitchFamily="34" charset="0"/>
              <a:buChar char="•"/>
            </a:pPr>
            <a:r>
              <a:rPr lang="en-US" sz="2133" dirty="0">
                <a:latin typeface="Cambria" panose="02040503050406030204" pitchFamily="18" charset="0"/>
              </a:rPr>
              <a:t>Here I am making a folder called “HW_1” under Documents</a:t>
            </a:r>
          </a:p>
          <a:p>
            <a:pPr marL="755632" lvl="1" indent="-292093">
              <a:buFont typeface="Arial" panose="020B0604020202020204" pitchFamily="34" charset="0"/>
              <a:buChar char="•"/>
            </a:pPr>
            <a:endParaRPr lang="en-US" sz="2133" dirty="0">
              <a:latin typeface="Cambria" panose="02040503050406030204" pitchFamily="18" charset="0"/>
            </a:endParaRPr>
          </a:p>
          <a:p>
            <a:pPr marL="755632" lvl="1" indent="-292093">
              <a:buFont typeface="Arial" panose="020B0604020202020204" pitchFamily="34" charset="0"/>
              <a:buChar char="•"/>
            </a:pPr>
            <a:endParaRPr lang="en-US" sz="2133" dirty="0">
              <a:latin typeface="Cambria" panose="02040503050406030204" pitchFamily="18" charset="0"/>
            </a:endParaRPr>
          </a:p>
          <a:p>
            <a:pPr marL="755632" lvl="1" indent="-292093">
              <a:buFont typeface="Arial" panose="020B0604020202020204" pitchFamily="34" charset="0"/>
              <a:buChar char="•"/>
            </a:pPr>
            <a:endParaRPr lang="en-US" sz="2133" dirty="0">
              <a:latin typeface="Cambria" panose="02040503050406030204" pitchFamily="18" charset="0"/>
            </a:endParaRPr>
          </a:p>
          <a:p>
            <a:pPr marL="755632" lvl="1" indent="-292093">
              <a:buFont typeface="Arial" panose="020B0604020202020204" pitchFamily="34" charset="0"/>
              <a:buChar char="•"/>
            </a:pPr>
            <a:r>
              <a:rPr lang="en-US" sz="2133" dirty="0">
                <a:latin typeface="Cambria" panose="02040503050406030204" pitchFamily="18" charset="0"/>
              </a:rPr>
              <a:t>If you want, you can verify that you created the folder by going to that directory as I show below just to prove it to yourself</a:t>
            </a:r>
          </a:p>
          <a:p>
            <a:pPr marL="457189" lvl="1" indent="-457189">
              <a:buFont typeface="+mj-lt"/>
              <a:buAutoNum type="arabicPeriod"/>
            </a:pPr>
            <a:endParaRPr lang="en-US" sz="2133" dirty="0">
              <a:latin typeface="Cambria" panose="02040503050406030204" pitchFamily="18" charset="0"/>
            </a:endParaRPr>
          </a:p>
          <a:p>
            <a:pPr marL="457189" lvl="1" indent="-457189">
              <a:buFont typeface="+mj-lt"/>
              <a:buAutoNum type="arabicPeriod"/>
            </a:pPr>
            <a:endParaRPr lang="en-US" sz="2133" dirty="0">
              <a:latin typeface="Cambria" panose="02040503050406030204" pitchFamily="18" charset="0"/>
            </a:endParaRPr>
          </a:p>
          <a:p>
            <a:pPr marL="457189" lvl="1" indent="-457189">
              <a:buFont typeface="+mj-lt"/>
              <a:buAutoNum type="arabicPeriod"/>
            </a:pPr>
            <a:endParaRPr lang="en-US" sz="2133" dirty="0">
              <a:latin typeface="Cambria" panose="02040503050406030204" pitchFamily="18" charset="0"/>
            </a:endParaRPr>
          </a:p>
          <a:p>
            <a:pPr marL="0" lvl="1"/>
            <a:endParaRPr lang="en-US" sz="2133" dirty="0">
              <a:solidFill>
                <a:schemeClr val="accent1"/>
              </a:solidFill>
              <a:latin typeface="Cambria" panose="02040503050406030204" pitchFamily="18" charset="0"/>
            </a:endParaRPr>
          </a:p>
        </p:txBody>
      </p:sp>
      <p:pic>
        <p:nvPicPr>
          <p:cNvPr id="4" name="Picture 3"/>
          <p:cNvPicPr>
            <a:picLocks noChangeAspect="1"/>
          </p:cNvPicPr>
          <p:nvPr/>
        </p:nvPicPr>
        <p:blipFill>
          <a:blip r:embed="rId3"/>
          <a:stretch>
            <a:fillRect/>
          </a:stretch>
        </p:blipFill>
        <p:spPr>
          <a:xfrm>
            <a:off x="1275217" y="1444927"/>
            <a:ext cx="4241800" cy="1206500"/>
          </a:xfrm>
          <a:prstGeom prst="rect">
            <a:avLst/>
          </a:prstGeom>
        </p:spPr>
      </p:pic>
      <p:pic>
        <p:nvPicPr>
          <p:cNvPr id="5" name="Picture 4"/>
          <p:cNvPicPr>
            <a:picLocks noChangeAspect="1"/>
          </p:cNvPicPr>
          <p:nvPr/>
        </p:nvPicPr>
        <p:blipFill>
          <a:blip r:embed="rId4"/>
          <a:stretch>
            <a:fillRect/>
          </a:stretch>
        </p:blipFill>
        <p:spPr>
          <a:xfrm>
            <a:off x="1254141" y="5001887"/>
            <a:ext cx="3983268" cy="1254445"/>
          </a:xfrm>
          <a:prstGeom prst="rect">
            <a:avLst/>
          </a:prstGeom>
        </p:spPr>
      </p:pic>
      <p:pic>
        <p:nvPicPr>
          <p:cNvPr id="6" name="Picture 5"/>
          <p:cNvPicPr>
            <a:picLocks noChangeAspect="1"/>
          </p:cNvPicPr>
          <p:nvPr/>
        </p:nvPicPr>
        <p:blipFill>
          <a:blip r:embed="rId5"/>
          <a:stretch>
            <a:fillRect/>
          </a:stretch>
        </p:blipFill>
        <p:spPr>
          <a:xfrm>
            <a:off x="1275218" y="3377316"/>
            <a:ext cx="4606724" cy="722240"/>
          </a:xfrm>
          <a:prstGeom prst="rect">
            <a:avLst/>
          </a:prstGeom>
        </p:spPr>
      </p:pic>
    </p:spTree>
    <p:extLst>
      <p:ext uri="{BB962C8B-B14F-4D97-AF65-F5344CB8AC3E}">
        <p14:creationId xmlns:p14="http://schemas.microsoft.com/office/powerpoint/2010/main" val="308633338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Nadpis 20"/>
          <p:cNvSpPr>
            <a:spLocks noGrp="1"/>
          </p:cNvSpPr>
          <p:nvPr>
            <p:ph type="title" idx="4294967295"/>
          </p:nvPr>
        </p:nvSpPr>
        <p:spPr>
          <a:xfrm>
            <a:off x="472440" y="211138"/>
            <a:ext cx="10062210" cy="508000"/>
          </a:xfrm>
        </p:spPr>
        <p:txBody>
          <a:bodyPr/>
          <a:lstStyle/>
          <a:p>
            <a:pPr algn="l"/>
            <a:r>
              <a:rPr lang="en-US" sz="2600" b="1" dirty="0">
                <a:latin typeface="Helvetica"/>
                <a:cs typeface="Helvetica"/>
              </a:rPr>
              <a:t>Now, you need to create a local copy of this</a:t>
            </a:r>
            <a:endParaRPr sz="2600" b="1" dirty="0">
              <a:latin typeface="Helvetica"/>
              <a:cs typeface="Helvetica"/>
            </a:endParaRPr>
          </a:p>
        </p:txBody>
      </p:sp>
      <p:sp>
        <p:nvSpPr>
          <p:cNvPr id="35" name="Rectangle 34"/>
          <p:cNvSpPr/>
          <p:nvPr/>
        </p:nvSpPr>
        <p:spPr>
          <a:xfrm>
            <a:off x="336552" y="698931"/>
            <a:ext cx="11610585" cy="5180008"/>
          </a:xfrm>
          <a:prstGeom prst="rect">
            <a:avLst/>
          </a:prstGeom>
        </p:spPr>
        <p:txBody>
          <a:bodyPr wrap="square">
            <a:spAutoFit/>
          </a:bodyPr>
          <a:lstStyle/>
          <a:p>
            <a:pPr marL="0" lvl="1"/>
            <a:r>
              <a:rPr lang="en-US" sz="2133" dirty="0">
                <a:latin typeface="Cambria" panose="02040503050406030204" pitchFamily="18" charset="0"/>
              </a:rPr>
              <a:t>Continuing from the last slide</a:t>
            </a:r>
          </a:p>
          <a:p>
            <a:pPr marL="457189" lvl="1" indent="-457189">
              <a:buFont typeface="+mj-lt"/>
              <a:buAutoNum type="arabicPeriod" startAt="3"/>
            </a:pPr>
            <a:r>
              <a:rPr lang="en-US" sz="2133" dirty="0">
                <a:latin typeface="Cambria" panose="02040503050406030204" pitchFamily="18" charset="0"/>
              </a:rPr>
              <a:t>Now go to that folder you just created using the </a:t>
            </a:r>
            <a:r>
              <a:rPr lang="en-US" sz="2133" b="1" dirty="0">
                <a:latin typeface="Cambria" panose="02040503050406030204" pitchFamily="18" charset="0"/>
              </a:rPr>
              <a:t>cd </a:t>
            </a:r>
            <a:r>
              <a:rPr lang="en-US" sz="2133" dirty="0">
                <a:latin typeface="Cambria" panose="02040503050406030204" pitchFamily="18" charset="0"/>
              </a:rPr>
              <a:t>command</a:t>
            </a:r>
          </a:p>
          <a:p>
            <a:pPr marL="457189" lvl="1" indent="-457189">
              <a:buFont typeface="+mj-lt"/>
              <a:buAutoNum type="arabicPeriod" startAt="3"/>
            </a:pPr>
            <a:endParaRPr lang="en-US" sz="2133" dirty="0">
              <a:latin typeface="Cambria" panose="02040503050406030204" pitchFamily="18" charset="0"/>
            </a:endParaRPr>
          </a:p>
          <a:p>
            <a:pPr marL="457189" lvl="1" indent="-457189">
              <a:buFont typeface="+mj-lt"/>
              <a:buAutoNum type="arabicPeriod" startAt="3"/>
            </a:pPr>
            <a:endParaRPr lang="en-US" sz="2133" dirty="0">
              <a:latin typeface="Cambria" panose="02040503050406030204" pitchFamily="18" charset="0"/>
            </a:endParaRPr>
          </a:p>
          <a:p>
            <a:pPr marL="0" lvl="1"/>
            <a:endParaRPr lang="en-US" sz="2133" dirty="0">
              <a:latin typeface="Cambria" panose="02040503050406030204" pitchFamily="18" charset="0"/>
            </a:endParaRPr>
          </a:p>
          <a:p>
            <a:pPr marL="457189" lvl="1" indent="-457189">
              <a:buFont typeface="+mj-lt"/>
              <a:buAutoNum type="arabicPeriod" startAt="4"/>
            </a:pPr>
            <a:r>
              <a:rPr lang="en-US" sz="2133" dirty="0">
                <a:latin typeface="Cambria" panose="02040503050406030204" pitchFamily="18" charset="0"/>
              </a:rPr>
              <a:t>Initialize a local Git repo in this directory</a:t>
            </a:r>
          </a:p>
          <a:p>
            <a:pPr marL="457189" lvl="1" indent="-457189">
              <a:buFont typeface="+mj-lt"/>
              <a:buAutoNum type="arabicPeriod" startAt="4"/>
            </a:pPr>
            <a:endParaRPr lang="en-US" sz="2133" dirty="0">
              <a:latin typeface="Cambria" panose="02040503050406030204" pitchFamily="18" charset="0"/>
            </a:endParaRPr>
          </a:p>
          <a:p>
            <a:pPr marL="457189" lvl="1" indent="-457189">
              <a:buFont typeface="+mj-lt"/>
              <a:buAutoNum type="arabicPeriod" startAt="4"/>
            </a:pPr>
            <a:endParaRPr lang="en-US" sz="2133" dirty="0">
              <a:latin typeface="Cambria" panose="02040503050406030204" pitchFamily="18" charset="0"/>
            </a:endParaRPr>
          </a:p>
          <a:p>
            <a:pPr marL="0" lvl="1"/>
            <a:endParaRPr lang="en-US" sz="1067" dirty="0"/>
          </a:p>
          <a:p>
            <a:pPr marL="0" lvl="1"/>
            <a:r>
              <a:rPr lang="en-US" sz="2133" dirty="0">
                <a:latin typeface="Cambria" panose="02040503050406030204" pitchFamily="18" charset="0"/>
              </a:rPr>
              <a:t>        </a:t>
            </a:r>
            <a:r>
              <a:rPr lang="en-US" sz="2133" u="sng" dirty="0">
                <a:latin typeface="Cambria" panose="02040503050406030204" pitchFamily="18" charset="0"/>
              </a:rPr>
              <a:t>Note</a:t>
            </a:r>
            <a:r>
              <a:rPr lang="en-US" sz="2133" dirty="0">
                <a:latin typeface="Cambria" panose="02040503050406030204" pitchFamily="18" charset="0"/>
              </a:rPr>
              <a:t>: You’ll get something like </a:t>
            </a:r>
            <a:r>
              <a:rPr lang="en-US" sz="2133" i="1" dirty="0">
                <a:latin typeface="Cambria" panose="02040503050406030204" pitchFamily="18" charset="0"/>
              </a:rPr>
              <a:t>“Initialized empty Git repository ….” </a:t>
            </a:r>
            <a:r>
              <a:rPr lang="en-US" sz="2133" dirty="0">
                <a:latin typeface="Cambria" panose="02040503050406030204" pitchFamily="18" charset="0"/>
              </a:rPr>
              <a:t>This is okay.</a:t>
            </a:r>
          </a:p>
          <a:p>
            <a:pPr marL="0" lvl="1"/>
            <a:endParaRPr lang="en-US" sz="2133" dirty="0">
              <a:latin typeface="Cambria" panose="02040503050406030204" pitchFamily="18" charset="0"/>
            </a:endParaRPr>
          </a:p>
          <a:p>
            <a:pPr marL="457189" lvl="1" indent="-457189">
              <a:buFont typeface="+mj-lt"/>
              <a:buAutoNum type="arabicPeriod" startAt="5"/>
            </a:pPr>
            <a:r>
              <a:rPr lang="en-US" sz="2133" dirty="0">
                <a:latin typeface="Cambria" panose="02040503050406030204" pitchFamily="18" charset="0"/>
              </a:rPr>
              <a:t>Point your local repo at the remote repo on GitHub that you created</a:t>
            </a:r>
          </a:p>
          <a:p>
            <a:pPr marL="687900" lvl="1" indent="-224361">
              <a:buFont typeface="Arial" panose="020B0604020202020204" pitchFamily="34" charset="0"/>
              <a:buChar char="•"/>
            </a:pPr>
            <a:r>
              <a:rPr lang="en-US" sz="2133" dirty="0">
                <a:latin typeface="Cambria" panose="02040503050406030204" pitchFamily="18" charset="0"/>
              </a:rPr>
              <a:t>   git remote add origin https://github.com/</a:t>
            </a:r>
            <a:r>
              <a:rPr lang="en-US" sz="2133" dirty="0">
                <a:solidFill>
                  <a:srgbClr val="D6343F"/>
                </a:solidFill>
                <a:latin typeface="Cambria" panose="02040503050406030204" pitchFamily="18" charset="0"/>
              </a:rPr>
              <a:t>yourUserNameGoesHere</a:t>
            </a:r>
            <a:r>
              <a:rPr lang="en-US" sz="2133" dirty="0">
                <a:solidFill>
                  <a:schemeClr val="accent1"/>
                </a:solidFill>
                <a:latin typeface="Cambria" panose="02040503050406030204" pitchFamily="18" charset="0"/>
              </a:rPr>
              <a:t>/</a:t>
            </a:r>
            <a:r>
              <a:rPr lang="en-US" sz="2133" dirty="0">
                <a:solidFill>
                  <a:srgbClr val="00B050"/>
                </a:solidFill>
                <a:latin typeface="Cambria" panose="02040503050406030204" pitchFamily="18" charset="0"/>
              </a:rPr>
              <a:t>yourRepoName</a:t>
            </a:r>
            <a:r>
              <a:rPr lang="en-US" sz="2133" dirty="0">
                <a:latin typeface="Cambria" panose="02040503050406030204" pitchFamily="18" charset="0"/>
              </a:rPr>
              <a:t>.git</a:t>
            </a:r>
          </a:p>
          <a:p>
            <a:pPr marL="0" lvl="1"/>
            <a:endParaRPr lang="en-US" sz="2133" dirty="0">
              <a:solidFill>
                <a:schemeClr val="accent1"/>
              </a:solidFill>
              <a:latin typeface="Cambria" panose="02040503050406030204" pitchFamily="18" charset="0"/>
            </a:endParaRPr>
          </a:p>
          <a:p>
            <a:pPr marL="0" lvl="1"/>
            <a:endParaRPr lang="en-US" sz="2133" dirty="0">
              <a:solidFill>
                <a:schemeClr val="accent1"/>
              </a:solidFill>
              <a:latin typeface="Cambria" panose="02040503050406030204" pitchFamily="18" charset="0"/>
            </a:endParaRPr>
          </a:p>
          <a:p>
            <a:pPr marL="457189" lvl="1" indent="-457189">
              <a:buFont typeface="+mj-lt"/>
              <a:buAutoNum type="arabicPeriod" startAt="4"/>
            </a:pPr>
            <a:endParaRPr lang="en-US" sz="2133" dirty="0">
              <a:solidFill>
                <a:schemeClr val="accent1"/>
              </a:solidFill>
              <a:latin typeface="Cambria" panose="02040503050406030204" pitchFamily="18" charset="0"/>
            </a:endParaRPr>
          </a:p>
        </p:txBody>
      </p:sp>
      <p:pic>
        <p:nvPicPr>
          <p:cNvPr id="3" name="Picture 2"/>
          <p:cNvPicPr>
            <a:picLocks noChangeAspect="1"/>
          </p:cNvPicPr>
          <p:nvPr/>
        </p:nvPicPr>
        <p:blipFill>
          <a:blip r:embed="rId3"/>
          <a:stretch>
            <a:fillRect/>
          </a:stretch>
        </p:blipFill>
        <p:spPr>
          <a:xfrm>
            <a:off x="851397" y="1493950"/>
            <a:ext cx="5193088" cy="748157"/>
          </a:xfrm>
          <a:prstGeom prst="rect">
            <a:avLst/>
          </a:prstGeom>
        </p:spPr>
      </p:pic>
      <p:pic>
        <p:nvPicPr>
          <p:cNvPr id="7" name="Picture 6"/>
          <p:cNvPicPr>
            <a:picLocks noChangeAspect="1"/>
          </p:cNvPicPr>
          <p:nvPr/>
        </p:nvPicPr>
        <p:blipFill>
          <a:blip r:embed="rId4"/>
          <a:stretch>
            <a:fillRect/>
          </a:stretch>
        </p:blipFill>
        <p:spPr>
          <a:xfrm>
            <a:off x="851398" y="2832657"/>
            <a:ext cx="7518361" cy="659505"/>
          </a:xfrm>
          <a:prstGeom prst="rect">
            <a:avLst/>
          </a:prstGeom>
        </p:spPr>
      </p:pic>
      <p:pic>
        <p:nvPicPr>
          <p:cNvPr id="9" name="Picture 8"/>
          <p:cNvPicPr>
            <a:picLocks noChangeAspect="1"/>
          </p:cNvPicPr>
          <p:nvPr/>
        </p:nvPicPr>
        <p:blipFill>
          <a:blip r:embed="rId5"/>
          <a:stretch>
            <a:fillRect/>
          </a:stretch>
        </p:blipFill>
        <p:spPr>
          <a:xfrm>
            <a:off x="893692" y="4922197"/>
            <a:ext cx="10496301" cy="683583"/>
          </a:xfrm>
          <a:prstGeom prst="rect">
            <a:avLst/>
          </a:prstGeom>
        </p:spPr>
      </p:pic>
    </p:spTree>
    <p:extLst>
      <p:ext uri="{BB962C8B-B14F-4D97-AF65-F5344CB8AC3E}">
        <p14:creationId xmlns:p14="http://schemas.microsoft.com/office/powerpoint/2010/main" val="266263375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Nadpis 20"/>
          <p:cNvSpPr>
            <a:spLocks noGrp="1"/>
          </p:cNvSpPr>
          <p:nvPr>
            <p:ph type="title" idx="4294967295"/>
          </p:nvPr>
        </p:nvSpPr>
        <p:spPr>
          <a:xfrm>
            <a:off x="472440" y="211138"/>
            <a:ext cx="10062210" cy="508000"/>
          </a:xfrm>
        </p:spPr>
        <p:txBody>
          <a:bodyPr/>
          <a:lstStyle/>
          <a:p>
            <a:pPr algn="l"/>
            <a:r>
              <a:rPr lang="en-US" sz="2600" b="1" dirty="0">
                <a:latin typeface="Helvetica"/>
                <a:cs typeface="Helvetica"/>
              </a:rPr>
              <a:t>Forking a repo</a:t>
            </a:r>
            <a:endParaRPr sz="2600" b="1" dirty="0">
              <a:latin typeface="Helvetica"/>
              <a:cs typeface="Helvetica"/>
            </a:endParaRPr>
          </a:p>
        </p:txBody>
      </p:sp>
      <p:sp>
        <p:nvSpPr>
          <p:cNvPr id="35" name="Rectangle 34"/>
          <p:cNvSpPr/>
          <p:nvPr/>
        </p:nvSpPr>
        <p:spPr>
          <a:xfrm>
            <a:off x="336552" y="698931"/>
            <a:ext cx="11610585" cy="3416320"/>
          </a:xfrm>
          <a:prstGeom prst="rect">
            <a:avLst/>
          </a:prstGeom>
        </p:spPr>
        <p:txBody>
          <a:bodyPr wrap="square">
            <a:spAutoFit/>
          </a:bodyPr>
          <a:lstStyle/>
          <a:p>
            <a:pPr marL="0" lvl="1"/>
            <a:r>
              <a:rPr lang="en-US" sz="2400" dirty="0">
                <a:latin typeface="Cambria" panose="02040503050406030204" pitchFamily="18" charset="0"/>
              </a:rPr>
              <a:t>If you do not create a repo from scratch, you can fork someone else’s work</a:t>
            </a:r>
          </a:p>
          <a:p>
            <a:pPr marL="0" lvl="1"/>
            <a:endParaRPr lang="en-US" sz="2400" dirty="0">
              <a:latin typeface="Cambria" panose="02040503050406030204" pitchFamily="18" charset="0"/>
            </a:endParaRPr>
          </a:p>
          <a:p>
            <a:pPr marL="457189" lvl="1" indent="-457189">
              <a:buFont typeface="+mj-lt"/>
              <a:buAutoNum type="arabicPeriod"/>
            </a:pPr>
            <a:r>
              <a:rPr lang="en-US" sz="2400" dirty="0">
                <a:latin typeface="Cambria" panose="02040503050406030204" pitchFamily="18" charset="0"/>
              </a:rPr>
              <a:t>Find the person’s work you want to fork, then click Fork – that easy</a:t>
            </a:r>
          </a:p>
          <a:p>
            <a:pPr marL="0" lvl="1"/>
            <a:endParaRPr lang="en-US" sz="2400" dirty="0">
              <a:latin typeface="Cambria" panose="02040503050406030204" pitchFamily="18" charset="0"/>
            </a:endParaRPr>
          </a:p>
          <a:p>
            <a:pPr marL="0" lvl="1"/>
            <a:r>
              <a:rPr lang="en-US" sz="2400" u="sng" dirty="0">
                <a:latin typeface="Cambria" panose="02040503050406030204" pitchFamily="18" charset="0"/>
              </a:rPr>
              <a:t>Example</a:t>
            </a:r>
            <a:r>
              <a:rPr lang="en-US" sz="2400" dirty="0">
                <a:latin typeface="Cambria" panose="02040503050406030204" pitchFamily="18" charset="0"/>
              </a:rPr>
              <a:t>: Hadley Wickham is well known for ggplot2 R package as well as others. He wrote the book </a:t>
            </a:r>
            <a:r>
              <a:rPr lang="en-US" sz="2400" dirty="0">
                <a:solidFill>
                  <a:srgbClr val="0070C0"/>
                </a:solidFill>
                <a:latin typeface="Cambria" panose="02040503050406030204" pitchFamily="18" charset="0"/>
                <a:hlinkClick r:id="rId3">
                  <a:extLst>
                    <a:ext uri="{A12FA001-AC4F-418D-AE19-62706E023703}">
                      <ahyp:hlinkClr xmlns:ahyp="http://schemas.microsoft.com/office/drawing/2018/hyperlinkcolor" val="tx"/>
                    </a:ext>
                  </a:extLst>
                </a:hlinkClick>
              </a:rPr>
              <a:t>Advanced R </a:t>
            </a:r>
            <a:r>
              <a:rPr lang="en-US" sz="2400" dirty="0">
                <a:latin typeface="Cambria" panose="02040503050406030204" pitchFamily="18" charset="0"/>
              </a:rPr>
              <a:t>in R </a:t>
            </a:r>
            <a:r>
              <a:rPr lang="en-US" sz="2400" dirty="0">
                <a:latin typeface="Cambria" panose="02040503050406030204" pitchFamily="18" charset="0"/>
                <a:sym typeface="Wingdings" panose="05000000000000000000" pitchFamily="2" charset="2"/>
              </a:rPr>
              <a:t> and provided the code on GitHub. I forked this. How did I do it?</a:t>
            </a:r>
          </a:p>
          <a:p>
            <a:pPr marL="380990" lvl="1" indent="-380990">
              <a:buFont typeface="Arial" panose="020B0604020202020204" pitchFamily="34" charset="0"/>
              <a:buChar char="•"/>
            </a:pPr>
            <a:r>
              <a:rPr lang="en-US" sz="2400" dirty="0">
                <a:latin typeface="Cambria" panose="02040503050406030204" pitchFamily="18" charset="0"/>
              </a:rPr>
              <a:t>I went to to </a:t>
            </a:r>
            <a:r>
              <a:rPr lang="en-US" sz="2400" dirty="0">
                <a:solidFill>
                  <a:srgbClr val="0070C0"/>
                </a:solidFill>
                <a:latin typeface="Cambria" panose="02040503050406030204" pitchFamily="18" charset="0"/>
                <a:hlinkClick r:id="rId4">
                  <a:extLst>
                    <a:ext uri="{A12FA001-AC4F-418D-AE19-62706E023703}">
                      <ahyp:hlinkClr xmlns:ahyp="http://schemas.microsoft.com/office/drawing/2018/hyperlinkcolor" val="tx"/>
                    </a:ext>
                  </a:extLst>
                </a:hlinkClick>
              </a:rPr>
              <a:t>https://github.com/hadley/adv-r</a:t>
            </a:r>
            <a:endParaRPr lang="en-US" sz="2400" dirty="0">
              <a:solidFill>
                <a:srgbClr val="0070C0"/>
              </a:solidFill>
              <a:latin typeface="Cambria" panose="02040503050406030204" pitchFamily="18" charset="0"/>
            </a:endParaRPr>
          </a:p>
          <a:p>
            <a:pPr marL="380990" lvl="1" indent="-380990">
              <a:buFont typeface="Arial" panose="020B0604020202020204" pitchFamily="34" charset="0"/>
              <a:buChar char="•"/>
            </a:pPr>
            <a:r>
              <a:rPr lang="en-US" sz="2400" dirty="0">
                <a:latin typeface="Cambria" panose="02040503050406030204" pitchFamily="18" charset="0"/>
              </a:rPr>
              <a:t>Then just clicked Fork and now I have a copy of this in my repo on GitHub</a:t>
            </a:r>
          </a:p>
        </p:txBody>
      </p:sp>
      <p:pic>
        <p:nvPicPr>
          <p:cNvPr id="4" name="Picture 3"/>
          <p:cNvPicPr>
            <a:picLocks noChangeAspect="1"/>
          </p:cNvPicPr>
          <p:nvPr/>
        </p:nvPicPr>
        <p:blipFill>
          <a:blip r:embed="rId5"/>
          <a:stretch>
            <a:fillRect/>
          </a:stretch>
        </p:blipFill>
        <p:spPr>
          <a:xfrm>
            <a:off x="3665599" y="4248625"/>
            <a:ext cx="4419600" cy="838200"/>
          </a:xfrm>
          <a:prstGeom prst="rect">
            <a:avLst/>
          </a:prstGeom>
        </p:spPr>
      </p:pic>
    </p:spTree>
    <p:extLst>
      <p:ext uri="{BB962C8B-B14F-4D97-AF65-F5344CB8AC3E}">
        <p14:creationId xmlns:p14="http://schemas.microsoft.com/office/powerpoint/2010/main" val="397518333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Nadpis 20"/>
          <p:cNvSpPr>
            <a:spLocks noGrp="1"/>
          </p:cNvSpPr>
          <p:nvPr>
            <p:ph type="title" idx="4294967295"/>
          </p:nvPr>
        </p:nvSpPr>
        <p:spPr>
          <a:xfrm>
            <a:off x="502920" y="211138"/>
            <a:ext cx="10031730" cy="508000"/>
          </a:xfrm>
        </p:spPr>
        <p:txBody>
          <a:bodyPr/>
          <a:lstStyle/>
          <a:p>
            <a:pPr algn="l"/>
            <a:r>
              <a:rPr lang="en-US" sz="2600" b="1" dirty="0">
                <a:latin typeface="Helvetica"/>
                <a:cs typeface="Helvetica"/>
              </a:rPr>
              <a:t>Clone a repo</a:t>
            </a:r>
            <a:endParaRPr sz="2600" b="1" dirty="0">
              <a:latin typeface="Helvetica"/>
              <a:cs typeface="Helvetica"/>
            </a:endParaRPr>
          </a:p>
        </p:txBody>
      </p:sp>
      <p:sp>
        <p:nvSpPr>
          <p:cNvPr id="35" name="Rectangle 34"/>
          <p:cNvSpPr/>
          <p:nvPr/>
        </p:nvSpPr>
        <p:spPr>
          <a:xfrm>
            <a:off x="336552" y="698931"/>
            <a:ext cx="11610585" cy="5344027"/>
          </a:xfrm>
          <a:prstGeom prst="rect">
            <a:avLst/>
          </a:prstGeom>
        </p:spPr>
        <p:txBody>
          <a:bodyPr wrap="square">
            <a:spAutoFit/>
          </a:bodyPr>
          <a:lstStyle/>
          <a:p>
            <a:pPr marL="0" lvl="1"/>
            <a:r>
              <a:rPr lang="en-US" sz="2133" dirty="0">
                <a:latin typeface="Cambria" panose="02040503050406030204" pitchFamily="18" charset="0"/>
              </a:rPr>
              <a:t>After you fork a repo, you could clone it to your local machine if you like. You might not want to clone Hadley’s entire Advanced R book, but you could like so…</a:t>
            </a:r>
          </a:p>
          <a:p>
            <a:pPr marL="0" lvl="1"/>
            <a:endParaRPr lang="en-US" sz="2133" dirty="0">
              <a:latin typeface="Cambria" panose="02040503050406030204" pitchFamily="18" charset="0"/>
            </a:endParaRPr>
          </a:p>
          <a:p>
            <a:pPr marL="0" lvl="1"/>
            <a:r>
              <a:rPr lang="en-US" sz="2133" dirty="0">
                <a:latin typeface="Cambria" panose="02040503050406030204" pitchFamily="18" charset="0"/>
              </a:rPr>
              <a:t>git clone https://github.com/</a:t>
            </a:r>
            <a:r>
              <a:rPr lang="en-US" sz="2133" dirty="0">
                <a:solidFill>
                  <a:srgbClr val="FF0000"/>
                </a:solidFill>
                <a:latin typeface="Cambria" panose="02040503050406030204" pitchFamily="18" charset="0"/>
              </a:rPr>
              <a:t>yourUserName</a:t>
            </a:r>
            <a:r>
              <a:rPr lang="en-US" sz="2133" dirty="0">
                <a:solidFill>
                  <a:schemeClr val="accent1"/>
                </a:solidFill>
                <a:latin typeface="Cambria" panose="02040503050406030204" pitchFamily="18" charset="0"/>
              </a:rPr>
              <a:t>/</a:t>
            </a:r>
            <a:r>
              <a:rPr lang="en-US" sz="2133" dirty="0">
                <a:solidFill>
                  <a:srgbClr val="00B050"/>
                </a:solidFill>
                <a:latin typeface="Cambria" panose="02040503050406030204" pitchFamily="18" charset="0"/>
              </a:rPr>
              <a:t>repoName</a:t>
            </a:r>
            <a:r>
              <a:rPr lang="en-US" sz="2133" dirty="0">
                <a:latin typeface="Cambria" panose="02040503050406030204" pitchFamily="18" charset="0"/>
              </a:rPr>
              <a:t>.git</a:t>
            </a:r>
          </a:p>
          <a:p>
            <a:pPr marL="457189" lvl="1" indent="-457189">
              <a:buFont typeface="+mj-lt"/>
              <a:buAutoNum type="arabicPeriod" startAt="4"/>
            </a:pPr>
            <a:endParaRPr lang="en-US" sz="2133" dirty="0">
              <a:solidFill>
                <a:schemeClr val="accent1"/>
              </a:solidFill>
              <a:latin typeface="Cambria" panose="02040503050406030204" pitchFamily="18" charset="0"/>
            </a:endParaRPr>
          </a:p>
          <a:p>
            <a:pPr marL="0" lvl="1"/>
            <a:endParaRPr lang="en-US" sz="2133" dirty="0">
              <a:solidFill>
                <a:schemeClr val="accent1"/>
              </a:solidFill>
              <a:latin typeface="Cambria" panose="02040503050406030204" pitchFamily="18" charset="0"/>
            </a:endParaRPr>
          </a:p>
          <a:p>
            <a:pPr marL="0" lvl="1"/>
            <a:endParaRPr lang="en-US" sz="2133" dirty="0">
              <a:latin typeface="Cambria" panose="02040503050406030204" pitchFamily="18" charset="0"/>
            </a:endParaRPr>
          </a:p>
          <a:p>
            <a:pPr marL="0" lvl="1"/>
            <a:r>
              <a:rPr lang="en-US" sz="2133" dirty="0">
                <a:latin typeface="Cambria" panose="02040503050406030204" pitchFamily="18" charset="0"/>
              </a:rPr>
              <a:t>If you did this, it would look something like this…</a:t>
            </a:r>
          </a:p>
          <a:p>
            <a:pPr marL="0" lvl="1"/>
            <a:endParaRPr lang="en-US" sz="2133" dirty="0">
              <a:latin typeface="Cambria" panose="02040503050406030204" pitchFamily="18" charset="0"/>
            </a:endParaRPr>
          </a:p>
          <a:p>
            <a:pPr marL="0" lvl="1"/>
            <a:endParaRPr lang="en-US" sz="2133" dirty="0">
              <a:latin typeface="Cambria" panose="02040503050406030204" pitchFamily="18" charset="0"/>
            </a:endParaRPr>
          </a:p>
          <a:p>
            <a:pPr marL="0" lvl="1"/>
            <a:endParaRPr lang="en-US" sz="2133" dirty="0">
              <a:latin typeface="Cambria" panose="02040503050406030204" pitchFamily="18" charset="0"/>
            </a:endParaRPr>
          </a:p>
          <a:p>
            <a:pPr marL="0" lvl="1"/>
            <a:endParaRPr lang="en-US" sz="2133" dirty="0">
              <a:latin typeface="Cambria" panose="02040503050406030204" pitchFamily="18" charset="0"/>
            </a:endParaRPr>
          </a:p>
          <a:p>
            <a:pPr marL="0" lvl="1"/>
            <a:endParaRPr lang="en-US" sz="2133" dirty="0">
              <a:latin typeface="Cambria" panose="02040503050406030204" pitchFamily="18" charset="0"/>
            </a:endParaRPr>
          </a:p>
          <a:p>
            <a:pPr marL="0" lvl="1"/>
            <a:endParaRPr lang="en-US" sz="2133" dirty="0">
              <a:latin typeface="Cambria" panose="02040503050406030204" pitchFamily="18" charset="0"/>
            </a:endParaRPr>
          </a:p>
          <a:p>
            <a:pPr marL="0" lvl="1"/>
            <a:r>
              <a:rPr lang="en-US" sz="2133" dirty="0">
                <a:latin typeface="Cambria" panose="02040503050406030204" pitchFamily="18" charset="0"/>
              </a:rPr>
              <a:t>Maybe you do not plan on contributing, rather you would just like to modify his code for some of your own work</a:t>
            </a:r>
          </a:p>
        </p:txBody>
      </p:sp>
      <p:pic>
        <p:nvPicPr>
          <p:cNvPr id="3" name="Picture 2"/>
          <p:cNvPicPr>
            <a:picLocks noChangeAspect="1"/>
          </p:cNvPicPr>
          <p:nvPr/>
        </p:nvPicPr>
        <p:blipFill>
          <a:blip r:embed="rId3"/>
          <a:stretch>
            <a:fillRect/>
          </a:stretch>
        </p:blipFill>
        <p:spPr>
          <a:xfrm>
            <a:off x="336551" y="2114549"/>
            <a:ext cx="9212580" cy="685800"/>
          </a:xfrm>
          <a:prstGeom prst="rect">
            <a:avLst/>
          </a:prstGeom>
        </p:spPr>
      </p:pic>
      <p:pic>
        <p:nvPicPr>
          <p:cNvPr id="5" name="Picture 4"/>
          <p:cNvPicPr>
            <a:picLocks noChangeAspect="1"/>
          </p:cNvPicPr>
          <p:nvPr/>
        </p:nvPicPr>
        <p:blipFill>
          <a:blip r:embed="rId4"/>
          <a:stretch>
            <a:fillRect/>
          </a:stretch>
        </p:blipFill>
        <p:spPr>
          <a:xfrm>
            <a:off x="336551" y="3433860"/>
            <a:ext cx="9238083" cy="1524001"/>
          </a:xfrm>
          <a:prstGeom prst="rect">
            <a:avLst/>
          </a:prstGeom>
        </p:spPr>
      </p:pic>
    </p:spTree>
    <p:extLst>
      <p:ext uri="{BB962C8B-B14F-4D97-AF65-F5344CB8AC3E}">
        <p14:creationId xmlns:p14="http://schemas.microsoft.com/office/powerpoint/2010/main" val="57543333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Nadpis 20"/>
          <p:cNvSpPr>
            <a:spLocks noGrp="1"/>
          </p:cNvSpPr>
          <p:nvPr>
            <p:ph type="title" idx="4294967295"/>
          </p:nvPr>
        </p:nvSpPr>
        <p:spPr>
          <a:xfrm>
            <a:off x="441960" y="211138"/>
            <a:ext cx="10092690" cy="508000"/>
          </a:xfrm>
        </p:spPr>
        <p:txBody>
          <a:bodyPr/>
          <a:lstStyle/>
          <a:p>
            <a:pPr algn="l"/>
            <a:r>
              <a:rPr lang="en-US" sz="2600" b="1" dirty="0">
                <a:latin typeface="Helvetica"/>
                <a:cs typeface="Helvetica"/>
              </a:rPr>
              <a:t>Pushing and pulling code</a:t>
            </a:r>
            <a:endParaRPr sz="2600" b="1" dirty="0">
              <a:latin typeface="Helvetica"/>
              <a:cs typeface="Helvetica"/>
            </a:endParaRPr>
          </a:p>
        </p:txBody>
      </p:sp>
      <p:pic>
        <p:nvPicPr>
          <p:cNvPr id="11266" name="Picture 2" descr="http://blog.osteele.com/images/2008/git-transport.pn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3199098" y="843635"/>
            <a:ext cx="5502031" cy="52046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620182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Nadpis 20"/>
          <p:cNvSpPr>
            <a:spLocks noGrp="1"/>
          </p:cNvSpPr>
          <p:nvPr>
            <p:ph type="title" idx="4294967295"/>
          </p:nvPr>
        </p:nvSpPr>
        <p:spPr>
          <a:xfrm>
            <a:off x="472440" y="211138"/>
            <a:ext cx="10062210" cy="508000"/>
          </a:xfrm>
        </p:spPr>
        <p:txBody>
          <a:bodyPr/>
          <a:lstStyle/>
          <a:p>
            <a:pPr algn="l"/>
            <a:r>
              <a:rPr lang="en-US" sz="2600" b="1" dirty="0">
                <a:latin typeface="Helvetica"/>
                <a:cs typeface="Helvetica"/>
              </a:rPr>
              <a:t>Adding, Committing, and Pushing stuff</a:t>
            </a:r>
            <a:endParaRPr sz="2600" b="1" dirty="0">
              <a:latin typeface="Helvetica"/>
              <a:cs typeface="Helvetica"/>
            </a:endParaRPr>
          </a:p>
        </p:txBody>
      </p:sp>
      <p:sp>
        <p:nvSpPr>
          <p:cNvPr id="6" name="Rectangle 5"/>
          <p:cNvSpPr/>
          <p:nvPr/>
        </p:nvSpPr>
        <p:spPr>
          <a:xfrm>
            <a:off x="336552" y="698931"/>
            <a:ext cx="11610585" cy="5672258"/>
          </a:xfrm>
          <a:prstGeom prst="rect">
            <a:avLst/>
          </a:prstGeom>
        </p:spPr>
        <p:txBody>
          <a:bodyPr wrap="square">
            <a:spAutoFit/>
          </a:bodyPr>
          <a:lstStyle/>
          <a:p>
            <a:pPr marL="0" lvl="1"/>
            <a:r>
              <a:rPr lang="en-US" sz="2133" b="1" dirty="0">
                <a:solidFill>
                  <a:srgbClr val="0070C0"/>
                </a:solidFill>
                <a:latin typeface="Cambria" panose="02040503050406030204" pitchFamily="18" charset="0"/>
              </a:rPr>
              <a:t>Step 1: Add stuff</a:t>
            </a:r>
          </a:p>
          <a:p>
            <a:pPr marL="0" lvl="1"/>
            <a:r>
              <a:rPr lang="en-US" sz="2133" dirty="0">
                <a:latin typeface="Cambria" panose="02040503050406030204" pitchFamily="18" charset="0"/>
              </a:rPr>
              <a:t>When are you are ready to add stuff to your local repo, you must tell Git that you want the file(s) to be tracked, so do one of the following:</a:t>
            </a:r>
          </a:p>
          <a:p>
            <a:pPr marL="1219170" lvl="3"/>
            <a:r>
              <a:rPr lang="en-US" sz="2133" b="1" dirty="0">
                <a:latin typeface="Cambria" panose="02040503050406030204" pitchFamily="18" charset="0"/>
              </a:rPr>
              <a:t>git add .</a:t>
            </a:r>
          </a:p>
          <a:p>
            <a:pPr marL="2057360" lvl="4" indent="-380990">
              <a:buFont typeface="Arial" panose="020B0604020202020204" pitchFamily="34" charset="0"/>
              <a:buChar char="•"/>
            </a:pPr>
            <a:r>
              <a:rPr lang="en-US" sz="2133" dirty="0">
                <a:latin typeface="Cambria" panose="02040503050406030204" pitchFamily="18" charset="0"/>
              </a:rPr>
              <a:t>Adds all new files</a:t>
            </a:r>
          </a:p>
          <a:p>
            <a:pPr marL="1219170" lvl="3"/>
            <a:r>
              <a:rPr lang="en-US" sz="2133" b="1" dirty="0">
                <a:latin typeface="Cambria" panose="02040503050406030204" pitchFamily="18" charset="0"/>
              </a:rPr>
              <a:t>git add –u</a:t>
            </a:r>
          </a:p>
          <a:p>
            <a:pPr marL="2057360" lvl="4" indent="-380990">
              <a:buFont typeface="Arial" panose="020B0604020202020204" pitchFamily="34" charset="0"/>
              <a:buChar char="•"/>
            </a:pPr>
            <a:r>
              <a:rPr lang="en-US" sz="2133" dirty="0">
                <a:latin typeface="Cambria" panose="02040503050406030204" pitchFamily="18" charset="0"/>
              </a:rPr>
              <a:t>Will update tracking for files that changed names or you deleted</a:t>
            </a:r>
          </a:p>
          <a:p>
            <a:pPr marL="1219170" lvl="3"/>
            <a:r>
              <a:rPr lang="en-US" sz="2133" b="1" dirty="0">
                <a:latin typeface="Cambria" panose="02040503050406030204" pitchFamily="18" charset="0"/>
              </a:rPr>
              <a:t>git add –A</a:t>
            </a:r>
          </a:p>
          <a:p>
            <a:pPr marL="2057360" lvl="4" indent="-380990">
              <a:buFont typeface="Arial" panose="020B0604020202020204" pitchFamily="34" charset="0"/>
              <a:buChar char="•"/>
            </a:pPr>
            <a:r>
              <a:rPr lang="en-US" sz="2133" dirty="0">
                <a:latin typeface="Cambria" panose="02040503050406030204" pitchFamily="18" charset="0"/>
              </a:rPr>
              <a:t>performs both of the above </a:t>
            </a:r>
          </a:p>
          <a:p>
            <a:pPr marL="0" lvl="1"/>
            <a:r>
              <a:rPr lang="en-US" sz="2133" dirty="0">
                <a:latin typeface="Cambria" panose="02040503050406030204" pitchFamily="18" charset="0"/>
              </a:rPr>
              <a:t>You should do this before committing your work. If you do not tell git that you wanted the files to be tracked it wont understand what to commit.</a:t>
            </a:r>
            <a:endParaRPr lang="en-US" sz="2133" b="1" dirty="0">
              <a:latin typeface="Cambria" panose="02040503050406030204" pitchFamily="18" charset="0"/>
            </a:endParaRPr>
          </a:p>
          <a:p>
            <a:pPr marL="0" lvl="1"/>
            <a:r>
              <a:rPr lang="en-US" sz="2133" b="1" dirty="0">
                <a:solidFill>
                  <a:srgbClr val="0070C0"/>
                </a:solidFill>
                <a:latin typeface="Cambria" panose="02040503050406030204" pitchFamily="18" charset="0"/>
              </a:rPr>
              <a:t>Step 2: Commit stuff</a:t>
            </a:r>
            <a:endParaRPr lang="en-US" sz="2133" dirty="0">
              <a:solidFill>
                <a:srgbClr val="0070C0"/>
              </a:solidFill>
              <a:latin typeface="Cambria" panose="02040503050406030204" pitchFamily="18" charset="0"/>
            </a:endParaRPr>
          </a:p>
          <a:p>
            <a:pPr marL="0" lvl="1"/>
            <a:r>
              <a:rPr lang="en-US" sz="2133" dirty="0">
                <a:latin typeface="Cambria" panose="02040503050406030204" pitchFamily="18" charset="0"/>
              </a:rPr>
              <a:t>Use the following command to commit changes to Git on your machine:</a:t>
            </a:r>
          </a:p>
          <a:p>
            <a:pPr marL="0" lvl="1"/>
            <a:r>
              <a:rPr lang="en-US" sz="2133" dirty="0">
                <a:latin typeface="Cambria" panose="02040503050406030204" pitchFamily="18" charset="0"/>
              </a:rPr>
              <a:t>	</a:t>
            </a:r>
            <a:r>
              <a:rPr lang="en-US" sz="2133" b="1" dirty="0">
                <a:latin typeface="Cambria" panose="02040503050406030204" pitchFamily="18" charset="0"/>
              </a:rPr>
              <a:t>git commit –m “</a:t>
            </a:r>
            <a:r>
              <a:rPr lang="en-US" sz="2133" b="1" i="1" dirty="0">
                <a:latin typeface="Cambria" panose="02040503050406030204" pitchFamily="18" charset="0"/>
              </a:rPr>
              <a:t>whatever message you want to provide to say what changed</a:t>
            </a:r>
            <a:r>
              <a:rPr lang="en-US" sz="2133" b="1" dirty="0">
                <a:latin typeface="Cambria" panose="02040503050406030204" pitchFamily="18" charset="0"/>
              </a:rPr>
              <a:t>”</a:t>
            </a:r>
          </a:p>
          <a:p>
            <a:pPr marL="0" lvl="1"/>
            <a:r>
              <a:rPr lang="en-US" sz="2133" b="1" dirty="0">
                <a:solidFill>
                  <a:srgbClr val="0070C0"/>
                </a:solidFill>
                <a:latin typeface="Cambria" panose="02040503050406030204" pitchFamily="18" charset="0"/>
              </a:rPr>
              <a:t>Step 3: Push stuff to GitHub</a:t>
            </a:r>
            <a:endParaRPr lang="en-US" sz="2133" dirty="0">
              <a:solidFill>
                <a:srgbClr val="0070C0"/>
              </a:solidFill>
              <a:latin typeface="Cambria" panose="02040503050406030204" pitchFamily="18" charset="0"/>
            </a:endParaRPr>
          </a:p>
          <a:p>
            <a:pPr marL="0" lvl="1"/>
            <a:r>
              <a:rPr lang="en-US" sz="2133" b="1" dirty="0">
                <a:solidFill>
                  <a:schemeClr val="accent1"/>
                </a:solidFill>
                <a:latin typeface="Cambria" panose="02040503050406030204" pitchFamily="18" charset="0"/>
              </a:rPr>
              <a:t>	</a:t>
            </a:r>
            <a:r>
              <a:rPr lang="en-US" sz="2133" b="1" dirty="0">
                <a:latin typeface="Cambria" panose="02040503050406030204" pitchFamily="18" charset="0"/>
              </a:rPr>
              <a:t>git push</a:t>
            </a:r>
          </a:p>
          <a:p>
            <a:pPr marL="0" lvl="1"/>
            <a:r>
              <a:rPr lang="en-US" sz="2133" b="1" dirty="0">
                <a:latin typeface="Cambria" panose="02040503050406030204" pitchFamily="18" charset="0"/>
              </a:rPr>
              <a:t>                    git push </a:t>
            </a:r>
            <a:r>
              <a:rPr lang="en-US" sz="2133" b="1" dirty="0">
                <a:solidFill>
                  <a:srgbClr val="7030A0"/>
                </a:solidFill>
                <a:latin typeface="Cambria" panose="02040503050406030204" pitchFamily="18" charset="0"/>
              </a:rPr>
              <a:t>–u origin master</a:t>
            </a:r>
          </a:p>
        </p:txBody>
      </p:sp>
      <p:pic>
        <p:nvPicPr>
          <p:cNvPr id="7" name="Picture 6"/>
          <p:cNvPicPr/>
          <p:nvPr/>
        </p:nvPicPr>
        <p:blipFill>
          <a:blip r:embed="rId3"/>
          <a:stretch>
            <a:fillRect/>
          </a:stretch>
        </p:blipFill>
        <p:spPr>
          <a:xfrm>
            <a:off x="7007226" y="1547362"/>
            <a:ext cx="4464049" cy="1081617"/>
          </a:xfrm>
          <a:prstGeom prst="rect">
            <a:avLst/>
          </a:prstGeom>
        </p:spPr>
      </p:pic>
      <p:sp>
        <p:nvSpPr>
          <p:cNvPr id="4" name="Rectangle 3"/>
          <p:cNvSpPr/>
          <p:nvPr/>
        </p:nvSpPr>
        <p:spPr>
          <a:xfrm>
            <a:off x="6076539" y="5472439"/>
            <a:ext cx="2150736" cy="700791"/>
          </a:xfrm>
          <a:prstGeom prst="rect">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lvl="1"/>
            <a:r>
              <a:rPr lang="en-US" sz="2133" b="1" dirty="0">
                <a:solidFill>
                  <a:schemeClr val="bg1"/>
                </a:solidFill>
                <a:latin typeface="Cambria" panose="02040503050406030204" pitchFamily="18" charset="0"/>
              </a:rPr>
              <a:t>(if it makes you specify a branch)</a:t>
            </a:r>
          </a:p>
        </p:txBody>
      </p:sp>
      <p:cxnSp>
        <p:nvCxnSpPr>
          <p:cNvPr id="8" name="Straight Arrow Connector 7"/>
          <p:cNvCxnSpPr/>
          <p:nvPr/>
        </p:nvCxnSpPr>
        <p:spPr>
          <a:xfrm flipH="1">
            <a:off x="4867275" y="5822834"/>
            <a:ext cx="1209264" cy="28247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1119091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Nadpis 20"/>
          <p:cNvSpPr>
            <a:spLocks noGrp="1"/>
          </p:cNvSpPr>
          <p:nvPr>
            <p:ph type="title" idx="4294967295"/>
          </p:nvPr>
        </p:nvSpPr>
        <p:spPr>
          <a:xfrm>
            <a:off x="455914" y="211138"/>
            <a:ext cx="10078735" cy="508000"/>
          </a:xfrm>
        </p:spPr>
        <p:txBody>
          <a:bodyPr/>
          <a:lstStyle/>
          <a:p>
            <a:pPr algn="l"/>
            <a:r>
              <a:rPr lang="en-US" sz="2600" b="1" dirty="0">
                <a:latin typeface="Helvetica"/>
                <a:cs typeface="Helvetica"/>
              </a:rPr>
              <a:t>Example</a:t>
            </a:r>
            <a:endParaRPr sz="2600" b="1" dirty="0">
              <a:latin typeface="Helvetica"/>
              <a:cs typeface="Helvetica"/>
            </a:endParaRPr>
          </a:p>
        </p:txBody>
      </p:sp>
      <p:sp>
        <p:nvSpPr>
          <p:cNvPr id="6" name="Rectangle 5"/>
          <p:cNvSpPr/>
          <p:nvPr/>
        </p:nvSpPr>
        <p:spPr>
          <a:xfrm>
            <a:off x="336552" y="698931"/>
            <a:ext cx="11610585" cy="1077026"/>
          </a:xfrm>
          <a:prstGeom prst="rect">
            <a:avLst/>
          </a:prstGeom>
        </p:spPr>
        <p:txBody>
          <a:bodyPr wrap="square">
            <a:spAutoFit/>
          </a:bodyPr>
          <a:lstStyle/>
          <a:p>
            <a:pPr marL="0" lvl="1"/>
            <a:r>
              <a:rPr lang="en-US" sz="2133" dirty="0">
                <a:latin typeface="Cambria" panose="02040503050406030204" pitchFamily="18" charset="0"/>
              </a:rPr>
              <a:t>Say I wrote some R code and save my </a:t>
            </a:r>
            <a:r>
              <a:rPr lang="en-US" sz="2133" dirty="0" err="1">
                <a:solidFill>
                  <a:srgbClr val="0070C0"/>
                </a:solidFill>
                <a:latin typeface="Cambria" panose="02040503050406030204" pitchFamily="18" charset="0"/>
              </a:rPr>
              <a:t>testCode.R</a:t>
            </a:r>
            <a:r>
              <a:rPr lang="en-US" sz="2133" dirty="0">
                <a:solidFill>
                  <a:srgbClr val="0070C0"/>
                </a:solidFill>
                <a:latin typeface="Cambria" panose="02040503050406030204" pitchFamily="18" charset="0"/>
              </a:rPr>
              <a:t> </a:t>
            </a:r>
            <a:r>
              <a:rPr lang="en-US" sz="2133" dirty="0">
                <a:latin typeface="Cambria" panose="02040503050406030204" pitchFamily="18" charset="0"/>
              </a:rPr>
              <a:t>script in that folder.</a:t>
            </a:r>
          </a:p>
          <a:p>
            <a:pPr marL="0" lvl="1"/>
            <a:endParaRPr lang="en-US" sz="2133" b="1" dirty="0">
              <a:latin typeface="Cambria" panose="02040503050406030204" pitchFamily="18" charset="0"/>
            </a:endParaRPr>
          </a:p>
          <a:p>
            <a:pPr marL="0" lvl="1"/>
            <a:endParaRPr lang="en-US" sz="2133" b="1" dirty="0">
              <a:latin typeface="Cambria" panose="02040503050406030204" pitchFamily="18" charset="0"/>
            </a:endParaRPr>
          </a:p>
        </p:txBody>
      </p:sp>
      <p:pic>
        <p:nvPicPr>
          <p:cNvPr id="3" name="Picture 2">
            <a:extLst>
              <a:ext uri="{FF2B5EF4-FFF2-40B4-BE49-F238E27FC236}">
                <a16:creationId xmlns:a16="http://schemas.microsoft.com/office/drawing/2014/main" id="{2027ACAA-2718-418E-94CF-3F8350FD5E6D}"/>
              </a:ext>
            </a:extLst>
          </p:cNvPr>
          <p:cNvPicPr>
            <a:picLocks noChangeAspect="1"/>
          </p:cNvPicPr>
          <p:nvPr/>
        </p:nvPicPr>
        <p:blipFill>
          <a:blip r:embed="rId3"/>
          <a:stretch>
            <a:fillRect/>
          </a:stretch>
        </p:blipFill>
        <p:spPr>
          <a:xfrm>
            <a:off x="8600559" y="777036"/>
            <a:ext cx="2769191" cy="939673"/>
          </a:xfrm>
          <a:prstGeom prst="rect">
            <a:avLst/>
          </a:prstGeom>
        </p:spPr>
      </p:pic>
      <p:pic>
        <p:nvPicPr>
          <p:cNvPr id="5" name="Picture 4">
            <a:extLst>
              <a:ext uri="{FF2B5EF4-FFF2-40B4-BE49-F238E27FC236}">
                <a16:creationId xmlns:a16="http://schemas.microsoft.com/office/drawing/2014/main" id="{111F0A3C-7EB9-41B1-A3B8-25E6FAABA458}"/>
              </a:ext>
            </a:extLst>
          </p:cNvPr>
          <p:cNvPicPr>
            <a:picLocks noChangeAspect="1"/>
          </p:cNvPicPr>
          <p:nvPr/>
        </p:nvPicPr>
        <p:blipFill>
          <a:blip r:embed="rId4"/>
          <a:stretch>
            <a:fillRect/>
          </a:stretch>
        </p:blipFill>
        <p:spPr>
          <a:xfrm>
            <a:off x="455915" y="1206932"/>
            <a:ext cx="8822720" cy="5046393"/>
          </a:xfrm>
          <a:prstGeom prst="rect">
            <a:avLst/>
          </a:prstGeom>
        </p:spPr>
      </p:pic>
    </p:spTree>
    <p:extLst>
      <p:ext uri="{BB962C8B-B14F-4D97-AF65-F5344CB8AC3E}">
        <p14:creationId xmlns:p14="http://schemas.microsoft.com/office/powerpoint/2010/main" val="200664320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Nadpis 20"/>
          <p:cNvSpPr>
            <a:spLocks noGrp="1"/>
          </p:cNvSpPr>
          <p:nvPr>
            <p:ph type="title" idx="4294967295"/>
          </p:nvPr>
        </p:nvSpPr>
        <p:spPr>
          <a:xfrm>
            <a:off x="455914" y="211138"/>
            <a:ext cx="10078735" cy="508000"/>
          </a:xfrm>
        </p:spPr>
        <p:txBody>
          <a:bodyPr/>
          <a:lstStyle/>
          <a:p>
            <a:pPr algn="l"/>
            <a:r>
              <a:rPr lang="en-US" sz="2600" b="1" dirty="0">
                <a:latin typeface="Helvetica"/>
                <a:cs typeface="Helvetica"/>
              </a:rPr>
              <a:t>Example</a:t>
            </a:r>
            <a:endParaRPr sz="2600" b="1" dirty="0">
              <a:latin typeface="Helvetica"/>
              <a:cs typeface="Helvetica"/>
            </a:endParaRPr>
          </a:p>
        </p:txBody>
      </p:sp>
      <p:sp>
        <p:nvSpPr>
          <p:cNvPr id="6" name="Rectangle 5"/>
          <p:cNvSpPr/>
          <p:nvPr/>
        </p:nvSpPr>
        <p:spPr>
          <a:xfrm>
            <a:off x="336552" y="698931"/>
            <a:ext cx="11610585" cy="748795"/>
          </a:xfrm>
          <a:prstGeom prst="rect">
            <a:avLst/>
          </a:prstGeom>
        </p:spPr>
        <p:txBody>
          <a:bodyPr wrap="square">
            <a:spAutoFit/>
          </a:bodyPr>
          <a:lstStyle/>
          <a:p>
            <a:pPr marL="0" lvl="1"/>
            <a:r>
              <a:rPr lang="en-US" sz="2133" dirty="0">
                <a:latin typeface="Cambria" panose="02040503050406030204" pitchFamily="18" charset="0"/>
              </a:rPr>
              <a:t>You will probably get something like this. Just Authorize</a:t>
            </a:r>
            <a:endParaRPr lang="en-US" sz="2133" b="1" dirty="0">
              <a:latin typeface="Cambria" panose="02040503050406030204" pitchFamily="18" charset="0"/>
            </a:endParaRPr>
          </a:p>
          <a:p>
            <a:pPr marL="0" lvl="1"/>
            <a:endParaRPr lang="en-US" sz="2133" b="1" dirty="0">
              <a:latin typeface="Cambria" panose="02040503050406030204" pitchFamily="18" charset="0"/>
            </a:endParaRPr>
          </a:p>
        </p:txBody>
      </p:sp>
      <p:pic>
        <p:nvPicPr>
          <p:cNvPr id="4" name="Picture 3">
            <a:extLst>
              <a:ext uri="{FF2B5EF4-FFF2-40B4-BE49-F238E27FC236}">
                <a16:creationId xmlns:a16="http://schemas.microsoft.com/office/drawing/2014/main" id="{14E191B5-DE02-4820-A106-215743E2D6A5}"/>
              </a:ext>
            </a:extLst>
          </p:cNvPr>
          <p:cNvPicPr>
            <a:picLocks noChangeAspect="1"/>
          </p:cNvPicPr>
          <p:nvPr/>
        </p:nvPicPr>
        <p:blipFill>
          <a:blip r:embed="rId3"/>
          <a:stretch>
            <a:fillRect/>
          </a:stretch>
        </p:blipFill>
        <p:spPr>
          <a:xfrm>
            <a:off x="336552" y="1206930"/>
            <a:ext cx="3613148" cy="5468273"/>
          </a:xfrm>
          <a:prstGeom prst="rect">
            <a:avLst/>
          </a:prstGeom>
        </p:spPr>
      </p:pic>
      <p:pic>
        <p:nvPicPr>
          <p:cNvPr id="8" name="Picture 7">
            <a:extLst>
              <a:ext uri="{FF2B5EF4-FFF2-40B4-BE49-F238E27FC236}">
                <a16:creationId xmlns:a16="http://schemas.microsoft.com/office/drawing/2014/main" id="{3D359228-2191-44B2-80DA-58ABFBD9031C}"/>
              </a:ext>
            </a:extLst>
          </p:cNvPr>
          <p:cNvPicPr>
            <a:picLocks noChangeAspect="1"/>
          </p:cNvPicPr>
          <p:nvPr/>
        </p:nvPicPr>
        <p:blipFill>
          <a:blip r:embed="rId4"/>
          <a:stretch>
            <a:fillRect/>
          </a:stretch>
        </p:blipFill>
        <p:spPr>
          <a:xfrm>
            <a:off x="4800507" y="2542259"/>
            <a:ext cx="6775543" cy="2819570"/>
          </a:xfrm>
          <a:prstGeom prst="rect">
            <a:avLst/>
          </a:prstGeom>
        </p:spPr>
      </p:pic>
    </p:spTree>
    <p:extLst>
      <p:ext uri="{BB962C8B-B14F-4D97-AF65-F5344CB8AC3E}">
        <p14:creationId xmlns:p14="http://schemas.microsoft.com/office/powerpoint/2010/main" val="353308539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Nadpis 20"/>
          <p:cNvSpPr>
            <a:spLocks noGrp="1"/>
          </p:cNvSpPr>
          <p:nvPr>
            <p:ph type="title" idx="4294967295"/>
          </p:nvPr>
        </p:nvSpPr>
        <p:spPr>
          <a:xfrm>
            <a:off x="548640" y="211138"/>
            <a:ext cx="9986010" cy="508000"/>
          </a:xfrm>
        </p:spPr>
        <p:txBody>
          <a:bodyPr/>
          <a:lstStyle/>
          <a:p>
            <a:pPr algn="l"/>
            <a:r>
              <a:rPr lang="en-US" sz="2600" b="1" dirty="0">
                <a:latin typeface="Helvetica"/>
                <a:cs typeface="Helvetica"/>
              </a:rPr>
              <a:t>Pull requests</a:t>
            </a:r>
            <a:endParaRPr sz="2600" b="1" dirty="0">
              <a:latin typeface="Helvetica"/>
              <a:cs typeface="Helvetica"/>
            </a:endParaRPr>
          </a:p>
        </p:txBody>
      </p:sp>
      <p:sp>
        <p:nvSpPr>
          <p:cNvPr id="6" name="Rectangle 5"/>
          <p:cNvSpPr/>
          <p:nvPr/>
        </p:nvSpPr>
        <p:spPr>
          <a:xfrm>
            <a:off x="336552" y="698931"/>
            <a:ext cx="8596841" cy="2061718"/>
          </a:xfrm>
          <a:prstGeom prst="rect">
            <a:avLst/>
          </a:prstGeom>
        </p:spPr>
        <p:txBody>
          <a:bodyPr wrap="square">
            <a:spAutoFit/>
          </a:bodyPr>
          <a:lstStyle/>
          <a:p>
            <a:pPr marL="0" lvl="1"/>
            <a:r>
              <a:rPr lang="en-US" sz="2133" dirty="0">
                <a:latin typeface="Cambria" panose="02040503050406030204" pitchFamily="18" charset="0"/>
              </a:rPr>
              <a:t>If you are working on a branch or fork of another repo, you can merge in the changes if you like into another repo (or branch). To do this on GitHub, you’ll just send a pull request.</a:t>
            </a:r>
          </a:p>
          <a:p>
            <a:pPr marL="0" lvl="1"/>
            <a:endParaRPr lang="en-US" sz="2133" dirty="0">
              <a:latin typeface="Cambria" panose="02040503050406030204" pitchFamily="18" charset="0"/>
            </a:endParaRPr>
          </a:p>
          <a:p>
            <a:pPr marL="0" lvl="1"/>
            <a:r>
              <a:rPr lang="en-US" sz="2133" b="1" dirty="0">
                <a:latin typeface="Cambria" panose="02040503050406030204" pitchFamily="18" charset="0"/>
              </a:rPr>
              <a:t>Step 1: Select branch</a:t>
            </a:r>
          </a:p>
          <a:p>
            <a:pPr marL="0" lvl="1"/>
            <a:endParaRPr lang="en-US" sz="2133" b="1" dirty="0">
              <a:latin typeface="Cambria" panose="02040503050406030204" pitchFamily="18" charset="0"/>
            </a:endParaRPr>
          </a:p>
        </p:txBody>
      </p:sp>
      <p:pic>
        <p:nvPicPr>
          <p:cNvPr id="1026" name="Picture 2" descr="http://www.autourduweb.fr/wp-content/uploads/2011/08/cloud-computing.jp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8933393" y="885825"/>
            <a:ext cx="3153833" cy="2365375"/>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4"/>
          <a:stretch>
            <a:fillRect/>
          </a:stretch>
        </p:blipFill>
        <p:spPr>
          <a:xfrm>
            <a:off x="677333" y="3004462"/>
            <a:ext cx="11264900" cy="2201057"/>
          </a:xfrm>
          <a:prstGeom prst="rect">
            <a:avLst/>
          </a:prstGeom>
        </p:spPr>
      </p:pic>
      <p:sp>
        <p:nvSpPr>
          <p:cNvPr id="4" name="Rectangle 3"/>
          <p:cNvSpPr/>
          <p:nvPr/>
        </p:nvSpPr>
        <p:spPr>
          <a:xfrm>
            <a:off x="336551" y="5438000"/>
            <a:ext cx="3221588" cy="420564"/>
          </a:xfrm>
          <a:prstGeom prst="rect">
            <a:avLst/>
          </a:prstGeom>
        </p:spPr>
        <p:txBody>
          <a:bodyPr wrap="none">
            <a:spAutoFit/>
          </a:bodyPr>
          <a:lstStyle/>
          <a:p>
            <a:pPr marL="0" lvl="1"/>
            <a:r>
              <a:rPr lang="en-US" sz="2133" b="1" dirty="0">
                <a:latin typeface="Cambria" panose="02040503050406030204" pitchFamily="18" charset="0"/>
              </a:rPr>
              <a:t>Step 2: New pull request</a:t>
            </a:r>
          </a:p>
        </p:txBody>
      </p:sp>
      <p:cxnSp>
        <p:nvCxnSpPr>
          <p:cNvPr id="7" name="Straight Arrow Connector 6"/>
          <p:cNvCxnSpPr/>
          <p:nvPr/>
        </p:nvCxnSpPr>
        <p:spPr>
          <a:xfrm flipH="1">
            <a:off x="1337734" y="2472267"/>
            <a:ext cx="372533" cy="163272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V="1">
            <a:off x="2336800" y="4501936"/>
            <a:ext cx="254000" cy="93606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299293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Nadpis 20"/>
          <p:cNvSpPr>
            <a:spLocks noGrp="1"/>
          </p:cNvSpPr>
          <p:nvPr>
            <p:ph type="title" idx="4294967295"/>
          </p:nvPr>
        </p:nvSpPr>
        <p:spPr>
          <a:xfrm>
            <a:off x="350520" y="211138"/>
            <a:ext cx="10184129" cy="508000"/>
          </a:xfrm>
        </p:spPr>
        <p:txBody>
          <a:bodyPr/>
          <a:lstStyle/>
          <a:p>
            <a:pPr algn="l"/>
            <a:r>
              <a:rPr lang="en-US" sz="2600" b="1" dirty="0">
                <a:latin typeface="Helvetica"/>
                <a:cs typeface="Helvetica"/>
              </a:rPr>
              <a:t>Git is a version control system</a:t>
            </a:r>
            <a:endParaRPr sz="2600" b="1" dirty="0">
              <a:latin typeface="Helvetica"/>
              <a:cs typeface="Helvetica"/>
            </a:endParaRPr>
          </a:p>
        </p:txBody>
      </p:sp>
      <p:sp>
        <p:nvSpPr>
          <p:cNvPr id="35" name="Rectangle 34"/>
          <p:cNvSpPr/>
          <p:nvPr/>
        </p:nvSpPr>
        <p:spPr>
          <a:xfrm>
            <a:off x="476641" y="889691"/>
            <a:ext cx="11479080" cy="5179816"/>
          </a:xfrm>
          <a:prstGeom prst="rect">
            <a:avLst/>
          </a:prstGeom>
        </p:spPr>
        <p:txBody>
          <a:bodyPr wrap="square">
            <a:spAutoFit/>
          </a:bodyPr>
          <a:lstStyle/>
          <a:p>
            <a:r>
              <a:rPr lang="en-US" sz="2133" b="1" dirty="0">
                <a:latin typeface="Cambria" panose="02040503050406030204" pitchFamily="18" charset="0"/>
              </a:rPr>
              <a:t>What is Git?</a:t>
            </a:r>
          </a:p>
          <a:p>
            <a:pPr marL="380990" indent="-380990">
              <a:buFont typeface="Arial" panose="020B0604020202020204" pitchFamily="34" charset="0"/>
              <a:buChar char="•"/>
            </a:pPr>
            <a:r>
              <a:rPr lang="en-US" sz="2133" dirty="0">
                <a:latin typeface="Cambria" panose="02040503050406030204" pitchFamily="18" charset="0"/>
              </a:rPr>
              <a:t>Git is a popular open-source version control system that keeps track of changes to file(s) so you can recall older file changes later if needed. </a:t>
            </a:r>
          </a:p>
          <a:p>
            <a:pPr marL="380990" indent="-380990">
              <a:buFont typeface="Arial" panose="020B0604020202020204" pitchFamily="34" charset="0"/>
              <a:buChar char="•"/>
            </a:pPr>
            <a:r>
              <a:rPr lang="en-US" sz="2133" dirty="0">
                <a:latin typeface="Cambria" panose="02040503050406030204" pitchFamily="18" charset="0"/>
              </a:rPr>
              <a:t>It is free and open source and designed to handle varying sized projects quickly and efficiently (</a:t>
            </a:r>
            <a:r>
              <a:rPr lang="en-US" sz="2133" dirty="0">
                <a:latin typeface="Cambria" panose="02040503050406030204" pitchFamily="18" charset="0"/>
                <a:hlinkClick r:id="rId3">
                  <a:extLst>
                    <a:ext uri="{A12FA001-AC4F-418D-AE19-62706E023703}">
                      <ahyp:hlinkClr xmlns:ahyp="http://schemas.microsoft.com/office/drawing/2018/hyperlinkcolor" val="tx"/>
                    </a:ext>
                  </a:extLst>
                </a:hlinkClick>
              </a:rPr>
              <a:t>git-scm.com</a:t>
            </a:r>
            <a:r>
              <a:rPr lang="en-US" sz="2133" dirty="0">
                <a:latin typeface="Cambria" panose="02040503050406030204" pitchFamily="18" charset="0"/>
              </a:rPr>
              <a:t>).</a:t>
            </a:r>
          </a:p>
          <a:p>
            <a:pPr marL="380990" indent="-380990">
              <a:buFont typeface="Arial" panose="020B0604020202020204" pitchFamily="34" charset="0"/>
              <a:buChar char="•"/>
            </a:pPr>
            <a:r>
              <a:rPr lang="en-US" sz="2133" dirty="0">
                <a:latin typeface="Cambria" panose="02040503050406030204" pitchFamily="18" charset="0"/>
              </a:rPr>
              <a:t>Many use git to: track files, combine different versions of files, identify a particular version, revert changes</a:t>
            </a:r>
          </a:p>
          <a:p>
            <a:pPr marL="380990" indent="-380990">
              <a:buFont typeface="Arial" panose="020B0604020202020204" pitchFamily="34" charset="0"/>
              <a:buChar char="•"/>
            </a:pPr>
            <a:endParaRPr lang="en-US" sz="533" b="1" dirty="0">
              <a:latin typeface="Cambria" panose="02040503050406030204" pitchFamily="18" charset="0"/>
            </a:endParaRPr>
          </a:p>
          <a:p>
            <a:r>
              <a:rPr lang="en-US" sz="2133" b="1" dirty="0">
                <a:latin typeface="Cambria" panose="02040503050406030204" pitchFamily="18" charset="0"/>
              </a:rPr>
              <a:t>Why is version control important?</a:t>
            </a:r>
          </a:p>
          <a:p>
            <a:pPr marL="380990" indent="-380990">
              <a:buFont typeface="Arial" panose="020B0604020202020204" pitchFamily="34" charset="0"/>
              <a:buChar char="•"/>
            </a:pPr>
            <a:r>
              <a:rPr lang="en-US" sz="2133" dirty="0">
                <a:latin typeface="Cambria" panose="02040503050406030204" pitchFamily="18" charset="0"/>
              </a:rPr>
              <a:t>Version control is regularly used in software development because a system is constantly being modified and saved by multiple collaborators, thus provides a means to manage the development process efficiently and reliably (</a:t>
            </a:r>
            <a:r>
              <a:rPr lang="en-US" sz="2133" dirty="0">
                <a:latin typeface="Cambria" panose="02040503050406030204" pitchFamily="18" charset="0"/>
                <a:hlinkClick r:id="rId4">
                  <a:extLst>
                    <a:ext uri="{A12FA001-AC4F-418D-AE19-62706E023703}">
                      <ahyp:hlinkClr xmlns:ahyp="http://schemas.microsoft.com/office/drawing/2018/hyperlinkcolor" val="tx"/>
                    </a:ext>
                  </a:extLst>
                </a:hlinkClick>
              </a:rPr>
              <a:t>Wikipedia</a:t>
            </a:r>
            <a:r>
              <a:rPr lang="en-US" sz="2133" dirty="0">
                <a:latin typeface="Cambria" panose="02040503050406030204" pitchFamily="18" charset="0"/>
              </a:rPr>
              <a:t>).</a:t>
            </a:r>
          </a:p>
          <a:p>
            <a:pPr marL="380990" indent="-380990">
              <a:buFont typeface="Arial" panose="020B0604020202020204" pitchFamily="34" charset="0"/>
              <a:buChar char="•"/>
            </a:pPr>
            <a:endParaRPr lang="en-US" sz="533" b="1" dirty="0">
              <a:latin typeface="Cambria" panose="02040503050406030204" pitchFamily="18" charset="0"/>
            </a:endParaRPr>
          </a:p>
          <a:p>
            <a:r>
              <a:rPr lang="en-US" sz="2133" b="1" dirty="0">
                <a:latin typeface="Cambria" panose="02040503050406030204" pitchFamily="18" charset="0"/>
              </a:rPr>
              <a:t>Other popular version control systems you might see in practice</a:t>
            </a:r>
          </a:p>
          <a:p>
            <a:pPr marL="380990" indent="-380990">
              <a:buFont typeface="Arial" panose="020B0604020202020204" pitchFamily="34" charset="0"/>
              <a:buChar char="•"/>
            </a:pPr>
            <a:r>
              <a:rPr lang="en-US" sz="2133" dirty="0">
                <a:latin typeface="Cambria" panose="02040503050406030204" pitchFamily="18" charset="0"/>
              </a:rPr>
              <a:t>Subversion</a:t>
            </a:r>
          </a:p>
          <a:p>
            <a:pPr marL="380990" indent="-380990">
              <a:buFont typeface="Arial" panose="020B0604020202020204" pitchFamily="34" charset="0"/>
              <a:buChar char="•"/>
            </a:pPr>
            <a:r>
              <a:rPr lang="en-US" sz="2133" dirty="0">
                <a:latin typeface="Cambria" panose="02040503050406030204" pitchFamily="18" charset="0"/>
              </a:rPr>
              <a:t>Mercurial</a:t>
            </a:r>
          </a:p>
          <a:p>
            <a:pPr marL="380990" indent="-380990">
              <a:buFont typeface="Arial" panose="020B0604020202020204" pitchFamily="34" charset="0"/>
              <a:buChar char="•"/>
            </a:pPr>
            <a:r>
              <a:rPr lang="en-US" sz="2133" dirty="0">
                <a:latin typeface="Cambria" panose="02040503050406030204" pitchFamily="18" charset="0"/>
              </a:rPr>
              <a:t>Bitbucket (web-based service for Git)</a:t>
            </a:r>
          </a:p>
        </p:txBody>
      </p:sp>
    </p:spTree>
    <p:extLst>
      <p:ext uri="{BB962C8B-B14F-4D97-AF65-F5344CB8AC3E}">
        <p14:creationId xmlns:p14="http://schemas.microsoft.com/office/powerpoint/2010/main" val="9068346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Nadpis 20"/>
          <p:cNvSpPr>
            <a:spLocks noGrp="1"/>
          </p:cNvSpPr>
          <p:nvPr>
            <p:ph type="title" idx="4294967295"/>
          </p:nvPr>
        </p:nvSpPr>
        <p:spPr>
          <a:xfrm>
            <a:off x="548640" y="211138"/>
            <a:ext cx="9986010" cy="508000"/>
          </a:xfrm>
        </p:spPr>
        <p:txBody>
          <a:bodyPr/>
          <a:lstStyle/>
          <a:p>
            <a:pPr algn="l"/>
            <a:r>
              <a:rPr lang="en-US" sz="2600" b="1" dirty="0">
                <a:latin typeface="Helvetica"/>
                <a:cs typeface="Helvetica"/>
              </a:rPr>
              <a:t>Pull requests</a:t>
            </a:r>
            <a:endParaRPr sz="2600" b="1" dirty="0">
              <a:latin typeface="Helvetica"/>
              <a:cs typeface="Helvetica"/>
            </a:endParaRPr>
          </a:p>
        </p:txBody>
      </p:sp>
      <p:sp>
        <p:nvSpPr>
          <p:cNvPr id="6" name="Rectangle 5"/>
          <p:cNvSpPr/>
          <p:nvPr/>
        </p:nvSpPr>
        <p:spPr>
          <a:xfrm>
            <a:off x="336552" y="698931"/>
            <a:ext cx="11306808" cy="748795"/>
          </a:xfrm>
          <a:prstGeom prst="rect">
            <a:avLst/>
          </a:prstGeom>
        </p:spPr>
        <p:txBody>
          <a:bodyPr wrap="square">
            <a:spAutoFit/>
          </a:bodyPr>
          <a:lstStyle/>
          <a:p>
            <a:pPr marL="0" lvl="1"/>
            <a:r>
              <a:rPr lang="en-US" sz="2133" dirty="0">
                <a:latin typeface="Cambria" panose="02040503050406030204" pitchFamily="18" charset="0"/>
              </a:rPr>
              <a:t>Here I click </a:t>
            </a:r>
            <a:r>
              <a:rPr lang="en-US" sz="2133" b="1" dirty="0">
                <a:solidFill>
                  <a:srgbClr val="0070C0"/>
                </a:solidFill>
                <a:latin typeface="Cambria" panose="02040503050406030204" pitchFamily="18" charset="0"/>
              </a:rPr>
              <a:t>Compare &amp; pull request</a:t>
            </a:r>
            <a:r>
              <a:rPr lang="en-US" sz="2133" dirty="0">
                <a:latin typeface="Cambria" panose="02040503050406030204" pitchFamily="18" charset="0"/>
              </a:rPr>
              <a:t>. Here you can compare the code(s) to review differences and decide to accept them or not.  </a:t>
            </a:r>
          </a:p>
        </p:txBody>
      </p:sp>
      <p:pic>
        <p:nvPicPr>
          <p:cNvPr id="10" name="Picture 9">
            <a:extLst>
              <a:ext uri="{FF2B5EF4-FFF2-40B4-BE49-F238E27FC236}">
                <a16:creationId xmlns:a16="http://schemas.microsoft.com/office/drawing/2014/main" id="{D4738946-04B9-4A00-8A23-D8AADCFD116E}"/>
              </a:ext>
            </a:extLst>
          </p:cNvPr>
          <p:cNvPicPr>
            <a:picLocks noChangeAspect="1"/>
          </p:cNvPicPr>
          <p:nvPr/>
        </p:nvPicPr>
        <p:blipFill>
          <a:blip r:embed="rId3"/>
          <a:stretch>
            <a:fillRect/>
          </a:stretch>
        </p:blipFill>
        <p:spPr>
          <a:xfrm>
            <a:off x="57150" y="1532407"/>
            <a:ext cx="6307929" cy="4195368"/>
          </a:xfrm>
          <a:prstGeom prst="rect">
            <a:avLst/>
          </a:prstGeom>
        </p:spPr>
      </p:pic>
      <p:pic>
        <p:nvPicPr>
          <p:cNvPr id="13" name="Picture 12">
            <a:extLst>
              <a:ext uri="{FF2B5EF4-FFF2-40B4-BE49-F238E27FC236}">
                <a16:creationId xmlns:a16="http://schemas.microsoft.com/office/drawing/2014/main" id="{A25A7192-89D3-4BE5-825D-76A6126343F7}"/>
              </a:ext>
            </a:extLst>
          </p:cNvPr>
          <p:cNvPicPr>
            <a:picLocks noChangeAspect="1"/>
          </p:cNvPicPr>
          <p:nvPr/>
        </p:nvPicPr>
        <p:blipFill>
          <a:blip r:embed="rId4"/>
          <a:stretch>
            <a:fillRect/>
          </a:stretch>
        </p:blipFill>
        <p:spPr>
          <a:xfrm>
            <a:off x="7391399" y="1220620"/>
            <a:ext cx="4806315" cy="5637379"/>
          </a:xfrm>
          <a:prstGeom prst="rect">
            <a:avLst/>
          </a:prstGeom>
        </p:spPr>
      </p:pic>
    </p:spTree>
    <p:extLst>
      <p:ext uri="{BB962C8B-B14F-4D97-AF65-F5344CB8AC3E}">
        <p14:creationId xmlns:p14="http://schemas.microsoft.com/office/powerpoint/2010/main" val="152171761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Nadpis 20"/>
          <p:cNvSpPr>
            <a:spLocks noGrp="1"/>
          </p:cNvSpPr>
          <p:nvPr>
            <p:ph type="title" idx="4294967295"/>
          </p:nvPr>
        </p:nvSpPr>
        <p:spPr>
          <a:xfrm>
            <a:off x="487680" y="211138"/>
            <a:ext cx="10046970" cy="508000"/>
          </a:xfrm>
        </p:spPr>
        <p:txBody>
          <a:bodyPr/>
          <a:lstStyle/>
          <a:p>
            <a:pPr algn="l"/>
            <a:r>
              <a:rPr lang="en-US" sz="2600" b="1" dirty="0">
                <a:latin typeface="Helvetica"/>
                <a:cs typeface="Helvetica"/>
              </a:rPr>
              <a:t>Creating Branches</a:t>
            </a:r>
            <a:endParaRPr sz="2600" b="1" dirty="0">
              <a:latin typeface="Helvetica"/>
              <a:cs typeface="Helvetica"/>
            </a:endParaRPr>
          </a:p>
        </p:txBody>
      </p:sp>
      <p:sp>
        <p:nvSpPr>
          <p:cNvPr id="6" name="Rectangle 5"/>
          <p:cNvSpPr/>
          <p:nvPr/>
        </p:nvSpPr>
        <p:spPr>
          <a:xfrm>
            <a:off x="336552" y="698931"/>
            <a:ext cx="7802453" cy="5015797"/>
          </a:xfrm>
          <a:prstGeom prst="rect">
            <a:avLst/>
          </a:prstGeom>
        </p:spPr>
        <p:txBody>
          <a:bodyPr wrap="square">
            <a:spAutoFit/>
          </a:bodyPr>
          <a:lstStyle/>
          <a:p>
            <a:pPr marL="0" lvl="1"/>
            <a:r>
              <a:rPr lang="en-US" sz="2133" b="1" dirty="0">
                <a:latin typeface="Cambria" panose="02040503050406030204" pitchFamily="18" charset="0"/>
              </a:rPr>
              <a:t>Branches</a:t>
            </a:r>
            <a:r>
              <a:rPr lang="en-US" sz="2133" dirty="0">
                <a:latin typeface="Cambria" panose="02040503050406030204" pitchFamily="18" charset="0"/>
              </a:rPr>
              <a:t> are used when you are working on a project with a version used by many people and you do not want to edit the version. A branch is basically another version of the same directory that you can make changes independently</a:t>
            </a:r>
          </a:p>
          <a:p>
            <a:pPr marL="0" lvl="1"/>
            <a:endParaRPr lang="en-US" sz="2133" b="1" dirty="0">
              <a:latin typeface="Cambria" panose="02040503050406030204" pitchFamily="18" charset="0"/>
            </a:endParaRPr>
          </a:p>
          <a:p>
            <a:pPr marL="0" lvl="1"/>
            <a:r>
              <a:rPr lang="en-US" sz="2133" b="1" dirty="0">
                <a:latin typeface="Cambria" panose="02040503050406030204" pitchFamily="18" charset="0"/>
              </a:rPr>
              <a:t>To Create a branch:</a:t>
            </a:r>
          </a:p>
          <a:p>
            <a:pPr marL="0" lvl="1"/>
            <a:r>
              <a:rPr lang="en-US" sz="2133" b="1" dirty="0">
                <a:latin typeface="Cambria" panose="02040503050406030204" pitchFamily="18" charset="0"/>
              </a:rPr>
              <a:t>        </a:t>
            </a:r>
            <a:r>
              <a:rPr lang="en-US" sz="2133" dirty="0">
                <a:latin typeface="Cambria" panose="02040503050406030204" pitchFamily="18" charset="0"/>
              </a:rPr>
              <a:t>  git checkout –b branchname</a:t>
            </a:r>
          </a:p>
          <a:p>
            <a:pPr marL="0" lvl="1"/>
            <a:endParaRPr lang="en-US" sz="2133" b="1" dirty="0">
              <a:latin typeface="Cambria" panose="02040503050406030204" pitchFamily="18" charset="0"/>
            </a:endParaRPr>
          </a:p>
          <a:p>
            <a:pPr marL="0" lvl="1"/>
            <a:r>
              <a:rPr lang="en-US" sz="2133" b="1" dirty="0">
                <a:latin typeface="Cambria" panose="02040503050406030204" pitchFamily="18" charset="0"/>
              </a:rPr>
              <a:t>To see what branch you are on:</a:t>
            </a:r>
          </a:p>
          <a:p>
            <a:pPr marL="0" lvl="1"/>
            <a:r>
              <a:rPr lang="en-US" sz="2133" b="1" dirty="0">
                <a:latin typeface="Cambria" panose="02040503050406030204" pitchFamily="18" charset="0"/>
              </a:rPr>
              <a:t>          </a:t>
            </a:r>
            <a:r>
              <a:rPr lang="en-US" sz="2133" dirty="0">
                <a:latin typeface="Cambria" panose="02040503050406030204" pitchFamily="18" charset="0"/>
              </a:rPr>
              <a:t>git branch</a:t>
            </a:r>
          </a:p>
          <a:p>
            <a:pPr marL="0" lvl="1"/>
            <a:endParaRPr lang="en-US" sz="2133" dirty="0">
              <a:latin typeface="Cambria" panose="02040503050406030204" pitchFamily="18" charset="0"/>
            </a:endParaRPr>
          </a:p>
          <a:p>
            <a:pPr marL="0" lvl="1"/>
            <a:r>
              <a:rPr lang="en-US" sz="2133" b="1" dirty="0">
                <a:latin typeface="Cambria" panose="02040503050406030204" pitchFamily="18" charset="0"/>
              </a:rPr>
              <a:t>To switch back to the master branch </a:t>
            </a:r>
            <a:r>
              <a:rPr lang="en-US" sz="2133" dirty="0">
                <a:latin typeface="Cambria" panose="02040503050406030204" pitchFamily="18" charset="0"/>
              </a:rPr>
              <a:t>(which is the default):</a:t>
            </a:r>
          </a:p>
          <a:p>
            <a:pPr marL="0" lvl="1"/>
            <a:r>
              <a:rPr lang="en-US" sz="2133" b="1" dirty="0">
                <a:latin typeface="Cambria" panose="02040503050406030204" pitchFamily="18" charset="0"/>
              </a:rPr>
              <a:t>          </a:t>
            </a:r>
            <a:r>
              <a:rPr lang="en-US" sz="2133" dirty="0">
                <a:latin typeface="Cambria" panose="02040503050406030204" pitchFamily="18" charset="0"/>
              </a:rPr>
              <a:t>git checkout master</a:t>
            </a:r>
          </a:p>
          <a:p>
            <a:pPr marL="0" lvl="1"/>
            <a:endParaRPr lang="en-US" sz="2133" dirty="0">
              <a:latin typeface="Cambria" panose="02040503050406030204" pitchFamily="18" charset="0"/>
            </a:endParaRPr>
          </a:p>
          <a:p>
            <a:pPr marL="0" lvl="1"/>
            <a:endParaRPr lang="en-US" sz="2133" b="1" dirty="0">
              <a:latin typeface="Cambria" panose="02040503050406030204" pitchFamily="18" charset="0"/>
            </a:endParaRPr>
          </a:p>
        </p:txBody>
      </p:sp>
      <p:pic>
        <p:nvPicPr>
          <p:cNvPr id="2050" name="Picture 2" descr="http://www.goingtomedschool.com/wp-content/uploads/2013/02/tree-branches.jp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8139004" y="922575"/>
            <a:ext cx="3948221" cy="24676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275217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Nadpis 20"/>
          <p:cNvSpPr>
            <a:spLocks noGrp="1"/>
          </p:cNvSpPr>
          <p:nvPr>
            <p:ph type="title" idx="4294967295"/>
          </p:nvPr>
        </p:nvSpPr>
        <p:spPr>
          <a:xfrm>
            <a:off x="548640" y="211138"/>
            <a:ext cx="9986010" cy="508000"/>
          </a:xfrm>
        </p:spPr>
        <p:txBody>
          <a:bodyPr/>
          <a:lstStyle/>
          <a:p>
            <a:pPr algn="l"/>
            <a:r>
              <a:rPr lang="en-US" sz="2600" b="1" dirty="0">
                <a:latin typeface="Helvetica"/>
                <a:cs typeface="Helvetica"/>
              </a:rPr>
              <a:t>Final thoughts</a:t>
            </a:r>
            <a:endParaRPr sz="2600" b="1" dirty="0">
              <a:latin typeface="Helvetica"/>
              <a:cs typeface="Helvetica"/>
            </a:endParaRPr>
          </a:p>
        </p:txBody>
      </p:sp>
      <p:sp>
        <p:nvSpPr>
          <p:cNvPr id="6" name="Rectangle 5"/>
          <p:cNvSpPr/>
          <p:nvPr/>
        </p:nvSpPr>
        <p:spPr>
          <a:xfrm>
            <a:off x="336552" y="698931"/>
            <a:ext cx="11590816" cy="5344027"/>
          </a:xfrm>
          <a:prstGeom prst="rect">
            <a:avLst/>
          </a:prstGeom>
        </p:spPr>
        <p:txBody>
          <a:bodyPr wrap="square">
            <a:spAutoFit/>
          </a:bodyPr>
          <a:lstStyle/>
          <a:p>
            <a:pPr marL="0" lvl="1"/>
            <a:r>
              <a:rPr lang="en-US" sz="2133" dirty="0">
                <a:latin typeface="Cambria" panose="02040503050406030204" pitchFamily="18" charset="0"/>
              </a:rPr>
              <a:t>Git is the most popular versioning control used today and GitHub is helping change the way people share and collaborate technical knowledge. </a:t>
            </a:r>
          </a:p>
          <a:p>
            <a:pPr marL="0" lvl="1"/>
            <a:endParaRPr lang="en-US" sz="2133" dirty="0">
              <a:latin typeface="Cambria" panose="02040503050406030204" pitchFamily="18" charset="0"/>
            </a:endParaRPr>
          </a:p>
          <a:p>
            <a:pPr marL="0" lvl="1"/>
            <a:r>
              <a:rPr lang="en-US" sz="2133" dirty="0">
                <a:latin typeface="Cambria" panose="02040503050406030204" pitchFamily="18" charset="0"/>
              </a:rPr>
              <a:t>Knowing just a few commands can help you back up and share your work with others. Some of you may end up doing much coding either in R or some other language that requires change control, and you will end up learning much more than what is covered here. </a:t>
            </a:r>
          </a:p>
          <a:p>
            <a:pPr marL="0" lvl="1"/>
            <a:endParaRPr lang="en-US" sz="2133" dirty="0">
              <a:latin typeface="Cambria" panose="02040503050406030204" pitchFamily="18" charset="0"/>
            </a:endParaRPr>
          </a:p>
          <a:p>
            <a:pPr marL="0" lvl="1"/>
            <a:r>
              <a:rPr lang="en-US" sz="2133" dirty="0">
                <a:latin typeface="Cambria" panose="02040503050406030204" pitchFamily="18" charset="0"/>
              </a:rPr>
              <a:t>The rest of you should definitely be aware of its purpose and be able to perform basic operations such as add, commit, and push.</a:t>
            </a:r>
          </a:p>
          <a:p>
            <a:pPr marL="0" lvl="1"/>
            <a:endParaRPr lang="en-US" sz="2133" dirty="0">
              <a:latin typeface="Cambria" panose="02040503050406030204" pitchFamily="18" charset="0"/>
            </a:endParaRPr>
          </a:p>
          <a:p>
            <a:pPr marL="0" lvl="1"/>
            <a:r>
              <a:rPr lang="en-US" sz="2133" b="1" u="sng" dirty="0">
                <a:solidFill>
                  <a:srgbClr val="0070C0"/>
                </a:solidFill>
                <a:latin typeface="Cambria" panose="02040503050406030204" pitchFamily="18" charset="0"/>
              </a:rPr>
              <a:t>In class lab</a:t>
            </a:r>
          </a:p>
          <a:p>
            <a:pPr lvl="1" indent="-457200">
              <a:buFont typeface="+mj-lt"/>
              <a:buAutoNum type="arabicPeriod"/>
            </a:pPr>
            <a:r>
              <a:rPr lang="en-US" sz="2133" dirty="0">
                <a:solidFill>
                  <a:srgbClr val="0070C0"/>
                </a:solidFill>
                <a:latin typeface="Cambria" panose="02040503050406030204" pitchFamily="18" charset="0"/>
              </a:rPr>
              <a:t>Install git</a:t>
            </a:r>
          </a:p>
          <a:p>
            <a:pPr lvl="1" indent="-457200">
              <a:buFont typeface="+mj-lt"/>
              <a:buAutoNum type="arabicPeriod"/>
            </a:pPr>
            <a:r>
              <a:rPr lang="en-US" sz="2133" dirty="0">
                <a:solidFill>
                  <a:srgbClr val="0070C0"/>
                </a:solidFill>
                <a:latin typeface="Cambria" panose="02040503050406030204" pitchFamily="18" charset="0"/>
              </a:rPr>
              <a:t>Create a GitHub education account</a:t>
            </a:r>
          </a:p>
          <a:p>
            <a:pPr lvl="1" indent="-457200">
              <a:buFont typeface="+mj-lt"/>
              <a:buAutoNum type="arabicPeriod"/>
            </a:pPr>
            <a:r>
              <a:rPr lang="en-US" sz="2133" dirty="0">
                <a:solidFill>
                  <a:srgbClr val="0070C0"/>
                </a:solidFill>
                <a:latin typeface="Cambria" panose="02040503050406030204" pitchFamily="18" charset="0"/>
              </a:rPr>
              <a:t>Create a private repo on your GitHub account</a:t>
            </a:r>
          </a:p>
          <a:p>
            <a:pPr lvl="1" indent="-457200">
              <a:buFont typeface="+mj-lt"/>
              <a:buAutoNum type="arabicPeriod"/>
            </a:pPr>
            <a:r>
              <a:rPr lang="en-US" sz="2133" dirty="0">
                <a:solidFill>
                  <a:srgbClr val="0070C0"/>
                </a:solidFill>
                <a:latin typeface="Cambria" panose="02040503050406030204" pitchFamily="18" charset="0"/>
              </a:rPr>
              <a:t>Connect a folder on your laptop to that private GitHub repo</a:t>
            </a:r>
          </a:p>
          <a:p>
            <a:pPr lvl="1" indent="-457200">
              <a:buFont typeface="+mj-lt"/>
              <a:buAutoNum type="arabicPeriod"/>
            </a:pPr>
            <a:r>
              <a:rPr lang="en-US" sz="2133" dirty="0">
                <a:solidFill>
                  <a:srgbClr val="0070C0"/>
                </a:solidFill>
                <a:latin typeface="Cambria" panose="02040503050406030204" pitchFamily="18" charset="0"/>
              </a:rPr>
              <a:t>Push some files to your GitHub repo</a:t>
            </a:r>
          </a:p>
        </p:txBody>
      </p:sp>
    </p:spTree>
    <p:extLst>
      <p:ext uri="{BB962C8B-B14F-4D97-AF65-F5344CB8AC3E}">
        <p14:creationId xmlns:p14="http://schemas.microsoft.com/office/powerpoint/2010/main" val="422877124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Nadpis 20"/>
          <p:cNvSpPr>
            <a:spLocks noGrp="1"/>
          </p:cNvSpPr>
          <p:nvPr>
            <p:ph type="title" idx="4294967295"/>
          </p:nvPr>
        </p:nvSpPr>
        <p:spPr>
          <a:xfrm>
            <a:off x="548640" y="211138"/>
            <a:ext cx="9986010" cy="508000"/>
          </a:xfrm>
        </p:spPr>
        <p:txBody>
          <a:bodyPr/>
          <a:lstStyle/>
          <a:p>
            <a:pPr algn="l"/>
            <a:r>
              <a:rPr lang="en-US" sz="2600" b="1" dirty="0">
                <a:latin typeface="Helvetica"/>
                <a:cs typeface="Helvetica"/>
              </a:rPr>
              <a:t>The Git Workflow – Common Commands</a:t>
            </a:r>
            <a:endParaRPr sz="2600" b="1" dirty="0">
              <a:latin typeface="Helvetica"/>
              <a:cs typeface="Helvetica"/>
            </a:endParaRPr>
          </a:p>
        </p:txBody>
      </p:sp>
      <p:sp>
        <p:nvSpPr>
          <p:cNvPr id="6" name="Rectangle 5"/>
          <p:cNvSpPr/>
          <p:nvPr/>
        </p:nvSpPr>
        <p:spPr>
          <a:xfrm>
            <a:off x="336552" y="698931"/>
            <a:ext cx="11590816" cy="6328720"/>
          </a:xfrm>
          <a:prstGeom prst="rect">
            <a:avLst/>
          </a:prstGeom>
        </p:spPr>
        <p:txBody>
          <a:bodyPr wrap="square">
            <a:spAutoFit/>
          </a:bodyPr>
          <a:lstStyle/>
          <a:p>
            <a:pPr marL="342900" lvl="1" indent="-342900">
              <a:buFont typeface="Arial" panose="020B0604020202020204" pitchFamily="34" charset="0"/>
              <a:buChar char="•"/>
            </a:pPr>
            <a:r>
              <a:rPr lang="en-US" sz="2133" dirty="0">
                <a:latin typeface="Cambria" panose="02040503050406030204" pitchFamily="18" charset="0"/>
              </a:rPr>
              <a:t>Avoid NESTED REPOs - creating a Git repo inside another Git repo</a:t>
            </a:r>
          </a:p>
          <a:p>
            <a:pPr marL="800100" lvl="2" indent="-342900">
              <a:buFont typeface="Arial" panose="020B0604020202020204" pitchFamily="34" charset="0"/>
              <a:buChar char="•"/>
            </a:pPr>
            <a:r>
              <a:rPr lang="en-US" sz="2133" dirty="0">
                <a:latin typeface="Cambria" panose="02040503050406030204" pitchFamily="18" charset="0"/>
              </a:rPr>
              <a:t>This will make .git directories and make git confused on which one to update</a:t>
            </a:r>
          </a:p>
          <a:p>
            <a:pPr marL="342900" lvl="1" indent="-342900">
              <a:buFont typeface="Arial" panose="020B0604020202020204" pitchFamily="34" charset="0"/>
              <a:buChar char="•"/>
            </a:pPr>
            <a:r>
              <a:rPr lang="en-US" sz="2133" dirty="0">
                <a:latin typeface="Cambria" panose="02040503050406030204" pitchFamily="18" charset="0"/>
              </a:rPr>
              <a:t>Initiative a git repo using </a:t>
            </a:r>
            <a:r>
              <a:rPr lang="en-US" sz="2133" dirty="0">
                <a:solidFill>
                  <a:srgbClr val="0070C0"/>
                </a:solidFill>
                <a:latin typeface="Cambria" panose="02040503050406030204" pitchFamily="18" charset="0"/>
              </a:rPr>
              <a:t>git </a:t>
            </a:r>
            <a:r>
              <a:rPr lang="en-US" sz="2133" dirty="0" err="1">
                <a:solidFill>
                  <a:srgbClr val="0070C0"/>
                </a:solidFill>
                <a:latin typeface="Cambria" panose="02040503050406030204" pitchFamily="18" charset="0"/>
              </a:rPr>
              <a:t>init</a:t>
            </a:r>
            <a:r>
              <a:rPr lang="en-US" sz="2133" dirty="0">
                <a:solidFill>
                  <a:srgbClr val="0070C0"/>
                </a:solidFill>
                <a:latin typeface="Cambria" panose="02040503050406030204" pitchFamily="18" charset="0"/>
              </a:rPr>
              <a:t> NAME</a:t>
            </a:r>
          </a:p>
          <a:p>
            <a:pPr marL="0" lvl="1"/>
            <a:endParaRPr lang="en-US" sz="2133" dirty="0">
              <a:solidFill>
                <a:srgbClr val="0070C0"/>
              </a:solidFill>
              <a:latin typeface="Cambria" panose="02040503050406030204" pitchFamily="18" charset="0"/>
            </a:endParaRPr>
          </a:p>
          <a:p>
            <a:pPr marL="0" lvl="1"/>
            <a:r>
              <a:rPr lang="en-US" sz="2133" b="1" u="sng" dirty="0">
                <a:latin typeface="Cambria" panose="02040503050406030204" pitchFamily="18" charset="0"/>
              </a:rPr>
              <a:t>The Git Workflow </a:t>
            </a:r>
          </a:p>
          <a:p>
            <a:pPr marL="342900" lvl="1" indent="-342900">
              <a:buFont typeface="Arial" panose="020B0604020202020204" pitchFamily="34" charset="0"/>
              <a:buChar char="•"/>
            </a:pPr>
            <a:r>
              <a:rPr lang="en-US" sz="2133" b="1" dirty="0">
                <a:latin typeface="Cambria" panose="02040503050406030204" pitchFamily="18" charset="0"/>
              </a:rPr>
              <a:t>Staging versus committing</a:t>
            </a:r>
          </a:p>
          <a:p>
            <a:pPr marL="800100" lvl="2" indent="-342900">
              <a:buFont typeface="Arial" panose="020B0604020202020204" pitchFamily="34" charset="0"/>
              <a:buChar char="•"/>
            </a:pPr>
            <a:r>
              <a:rPr lang="en-US" sz="2133" dirty="0">
                <a:latin typeface="Cambria" panose="02040503050406030204" pitchFamily="18" charset="0"/>
              </a:rPr>
              <a:t>Adding a file </a:t>
            </a:r>
            <a:r>
              <a:rPr lang="en-US" sz="2133" dirty="0">
                <a:solidFill>
                  <a:srgbClr val="FF0000"/>
                </a:solidFill>
                <a:latin typeface="Cambria" panose="02040503050406030204" pitchFamily="18" charset="0"/>
              </a:rPr>
              <a:t>to a staging area </a:t>
            </a:r>
            <a:r>
              <a:rPr lang="en-US" sz="2133" dirty="0">
                <a:latin typeface="Cambria" panose="02040503050406030204" pitchFamily="18" charset="0"/>
              </a:rPr>
              <a:t>by using </a:t>
            </a:r>
            <a:r>
              <a:rPr lang="en-US" sz="2133" dirty="0">
                <a:solidFill>
                  <a:srgbClr val="0070C0"/>
                </a:solidFill>
                <a:latin typeface="Cambria" panose="02040503050406030204" pitchFamily="18" charset="0"/>
              </a:rPr>
              <a:t>git add NAME</a:t>
            </a:r>
          </a:p>
          <a:p>
            <a:pPr marL="1257300" lvl="3" indent="-342900">
              <a:buFont typeface="Arial" panose="020B0604020202020204" pitchFamily="34" charset="0"/>
              <a:buChar char="•"/>
            </a:pPr>
            <a:r>
              <a:rPr lang="en-US" sz="2133" dirty="0">
                <a:latin typeface="Cambria" panose="02040503050406030204" pitchFamily="18" charset="0"/>
              </a:rPr>
              <a:t>If you want to add all modified files use </a:t>
            </a:r>
            <a:r>
              <a:rPr lang="en-US" sz="2133" dirty="0">
                <a:solidFill>
                  <a:srgbClr val="0070C0"/>
                </a:solidFill>
                <a:latin typeface="Cambria" panose="02040503050406030204" pitchFamily="18" charset="0"/>
              </a:rPr>
              <a:t>git add . </a:t>
            </a:r>
            <a:r>
              <a:rPr lang="en-US" sz="2133" dirty="0">
                <a:latin typeface="Cambria" panose="02040503050406030204" pitchFamily="18" charset="0"/>
              </a:rPr>
              <a:t>where the “dot” means all files</a:t>
            </a:r>
          </a:p>
          <a:p>
            <a:pPr marL="800100" lvl="2" indent="-342900">
              <a:buFont typeface="Arial" panose="020B0604020202020204" pitchFamily="34" charset="0"/>
              <a:buChar char="•"/>
            </a:pPr>
            <a:r>
              <a:rPr lang="en-US" sz="2133" dirty="0">
                <a:latin typeface="Cambria" panose="02040503050406030204" pitchFamily="18" charset="0"/>
              </a:rPr>
              <a:t>Use </a:t>
            </a:r>
            <a:r>
              <a:rPr lang="en-US" sz="2133" dirty="0">
                <a:solidFill>
                  <a:srgbClr val="0070C0"/>
                </a:solidFill>
                <a:latin typeface="Cambria" panose="02040503050406030204" pitchFamily="18" charset="0"/>
              </a:rPr>
              <a:t>git commit –m </a:t>
            </a:r>
            <a:r>
              <a:rPr lang="en-US" sz="2133" dirty="0">
                <a:latin typeface="Cambria" panose="02040503050406030204" pitchFamily="18" charset="0"/>
              </a:rPr>
              <a:t>“a comment of what you did” the –m lets you provide a message.</a:t>
            </a:r>
          </a:p>
          <a:p>
            <a:pPr marL="800100" lvl="2" indent="-342900">
              <a:buFont typeface="Arial" panose="020B0604020202020204" pitchFamily="34" charset="0"/>
              <a:buChar char="•"/>
            </a:pPr>
            <a:r>
              <a:rPr lang="en-US" sz="2133" dirty="0">
                <a:latin typeface="Cambria" panose="02040503050406030204" pitchFamily="18" charset="0"/>
              </a:rPr>
              <a:t>Use </a:t>
            </a:r>
            <a:r>
              <a:rPr lang="en-US" sz="2133" dirty="0">
                <a:solidFill>
                  <a:srgbClr val="0070C0"/>
                </a:solidFill>
                <a:latin typeface="Cambria" panose="02040503050406030204" pitchFamily="18" charset="0"/>
              </a:rPr>
              <a:t>git status </a:t>
            </a:r>
            <a:r>
              <a:rPr lang="en-US" sz="2133" dirty="0">
                <a:latin typeface="Cambria" panose="02040503050406030204" pitchFamily="18" charset="0"/>
              </a:rPr>
              <a:t>to check state of the file(s)</a:t>
            </a:r>
          </a:p>
          <a:p>
            <a:pPr marL="342900" lvl="1" indent="-342900">
              <a:buFont typeface="Arial" panose="020B0604020202020204" pitchFamily="34" charset="0"/>
              <a:buChar char="•"/>
            </a:pPr>
            <a:r>
              <a:rPr lang="en-US" sz="2133" b="1" dirty="0">
                <a:latin typeface="Cambria" panose="02040503050406030204" pitchFamily="18" charset="0"/>
              </a:rPr>
              <a:t>Viewing the version history</a:t>
            </a:r>
          </a:p>
          <a:p>
            <a:pPr marL="800100" lvl="2" indent="-342900">
              <a:buFont typeface="Arial" panose="020B0604020202020204" pitchFamily="34" charset="0"/>
              <a:buChar char="•"/>
            </a:pPr>
            <a:r>
              <a:rPr lang="en-US" sz="2133" dirty="0">
                <a:latin typeface="Cambria" panose="02040503050406030204" pitchFamily="18" charset="0"/>
              </a:rPr>
              <a:t>Git commits have </a:t>
            </a:r>
            <a:r>
              <a:rPr lang="en-US" sz="2133" u="sng" dirty="0">
                <a:latin typeface="Cambria" panose="02040503050406030204" pitchFamily="18" charset="0"/>
              </a:rPr>
              <a:t>three parts</a:t>
            </a:r>
            <a:r>
              <a:rPr lang="en-US" sz="2133" dirty="0">
                <a:latin typeface="Cambria" panose="02040503050406030204" pitchFamily="18" charset="0"/>
              </a:rPr>
              <a:t>: Commit, Tree, and Blob</a:t>
            </a:r>
          </a:p>
          <a:p>
            <a:pPr marL="1257300" lvl="3" indent="-342900">
              <a:buFont typeface="Arial" panose="020B0604020202020204" pitchFamily="34" charset="0"/>
              <a:buChar char="•"/>
            </a:pPr>
            <a:r>
              <a:rPr lang="en-US" sz="2133" dirty="0">
                <a:solidFill>
                  <a:srgbClr val="7030A0"/>
                </a:solidFill>
                <a:latin typeface="Cambria" panose="02040503050406030204" pitchFamily="18" charset="0"/>
              </a:rPr>
              <a:t>Commit</a:t>
            </a:r>
            <a:r>
              <a:rPr lang="en-US" sz="2133" dirty="0">
                <a:latin typeface="Cambria" panose="02040503050406030204" pitchFamily="18" charset="0"/>
              </a:rPr>
              <a:t> contains metadata – author, log message, and commit time</a:t>
            </a:r>
          </a:p>
          <a:p>
            <a:pPr marL="1257300" lvl="3" indent="-342900">
              <a:buFont typeface="Arial" panose="020B0604020202020204" pitchFamily="34" charset="0"/>
              <a:buChar char="•"/>
            </a:pPr>
            <a:r>
              <a:rPr lang="en-US" sz="2133" dirty="0">
                <a:solidFill>
                  <a:srgbClr val="7030A0"/>
                </a:solidFill>
                <a:latin typeface="Cambria" panose="02040503050406030204" pitchFamily="18" charset="0"/>
              </a:rPr>
              <a:t>Tree</a:t>
            </a:r>
            <a:r>
              <a:rPr lang="en-US" sz="2133" dirty="0">
                <a:latin typeface="Cambria" panose="02040503050406030204" pitchFamily="18" charset="0"/>
              </a:rPr>
              <a:t> tracks the names and locations of files and directories in the repo (like a dictionary)</a:t>
            </a:r>
          </a:p>
          <a:p>
            <a:pPr marL="1257300" lvl="3" indent="-342900">
              <a:buFont typeface="Arial" panose="020B0604020202020204" pitchFamily="34" charset="0"/>
              <a:buChar char="•"/>
            </a:pPr>
            <a:r>
              <a:rPr lang="en-US" sz="2133" dirty="0">
                <a:solidFill>
                  <a:srgbClr val="7030A0"/>
                </a:solidFill>
                <a:latin typeface="Cambria" panose="02040503050406030204" pitchFamily="18" charset="0"/>
              </a:rPr>
              <a:t>Blob</a:t>
            </a:r>
            <a:r>
              <a:rPr lang="en-US" sz="2133" dirty="0">
                <a:latin typeface="Cambria" panose="02040503050406030204" pitchFamily="18" charset="0"/>
              </a:rPr>
              <a:t> is Binary Large Object which may contain data of any kind</a:t>
            </a:r>
          </a:p>
          <a:p>
            <a:pPr marL="800100" lvl="2" indent="-342900">
              <a:buFont typeface="Arial" panose="020B0604020202020204" pitchFamily="34" charset="0"/>
              <a:buChar char="•"/>
            </a:pPr>
            <a:r>
              <a:rPr lang="en-US" sz="2133" dirty="0">
                <a:solidFill>
                  <a:srgbClr val="0070C0"/>
                </a:solidFill>
                <a:latin typeface="Cambria" panose="02040503050406030204" pitchFamily="18" charset="0"/>
              </a:rPr>
              <a:t>git log </a:t>
            </a:r>
            <a:r>
              <a:rPr lang="en-US" sz="2133" dirty="0">
                <a:latin typeface="Cambria" panose="02040503050406030204" pitchFamily="18" charset="0"/>
              </a:rPr>
              <a:t>shows what has been logged</a:t>
            </a:r>
          </a:p>
          <a:p>
            <a:pPr marL="800100" lvl="2" indent="-342900">
              <a:buFont typeface="Arial" panose="020B0604020202020204" pitchFamily="34" charset="0"/>
              <a:buChar char="•"/>
            </a:pPr>
            <a:endParaRPr lang="en-US" sz="2133" dirty="0">
              <a:latin typeface="Cambria" panose="02040503050406030204" pitchFamily="18" charset="0"/>
            </a:endParaRPr>
          </a:p>
          <a:p>
            <a:pPr marL="800100" lvl="2" indent="-342900">
              <a:buFont typeface="Arial" panose="020B0604020202020204" pitchFamily="34" charset="0"/>
              <a:buChar char="•"/>
            </a:pPr>
            <a:endParaRPr lang="en-US" sz="2133" dirty="0">
              <a:latin typeface="Cambria" panose="02040503050406030204" pitchFamily="18" charset="0"/>
            </a:endParaRPr>
          </a:p>
        </p:txBody>
      </p:sp>
    </p:spTree>
    <p:extLst>
      <p:ext uri="{BB962C8B-B14F-4D97-AF65-F5344CB8AC3E}">
        <p14:creationId xmlns:p14="http://schemas.microsoft.com/office/powerpoint/2010/main" val="257470107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Nadpis 20"/>
          <p:cNvSpPr>
            <a:spLocks noGrp="1"/>
          </p:cNvSpPr>
          <p:nvPr>
            <p:ph type="title" idx="4294967295"/>
          </p:nvPr>
        </p:nvSpPr>
        <p:spPr>
          <a:xfrm>
            <a:off x="548640" y="211138"/>
            <a:ext cx="9986010" cy="508000"/>
          </a:xfrm>
        </p:spPr>
        <p:txBody>
          <a:bodyPr/>
          <a:lstStyle/>
          <a:p>
            <a:pPr algn="l"/>
            <a:r>
              <a:rPr lang="en-US" sz="2600" b="1" dirty="0">
                <a:latin typeface="Helvetica"/>
                <a:cs typeface="Helvetica"/>
              </a:rPr>
              <a:t>The Git Workflow – Common Commands</a:t>
            </a:r>
            <a:endParaRPr sz="2600" b="1" dirty="0">
              <a:latin typeface="Helvetica"/>
              <a:cs typeface="Helvetica"/>
            </a:endParaRPr>
          </a:p>
        </p:txBody>
      </p:sp>
      <p:sp>
        <p:nvSpPr>
          <p:cNvPr id="6" name="Rectangle 5"/>
          <p:cNvSpPr/>
          <p:nvPr/>
        </p:nvSpPr>
        <p:spPr>
          <a:xfrm>
            <a:off x="336552" y="698931"/>
            <a:ext cx="11590816" cy="6000489"/>
          </a:xfrm>
          <a:prstGeom prst="rect">
            <a:avLst/>
          </a:prstGeom>
        </p:spPr>
        <p:txBody>
          <a:bodyPr wrap="square">
            <a:spAutoFit/>
          </a:bodyPr>
          <a:lstStyle/>
          <a:p>
            <a:pPr marL="800100" lvl="2" indent="-342900">
              <a:buFont typeface="Arial" panose="020B0604020202020204" pitchFamily="34" charset="0"/>
              <a:buChar char="•"/>
            </a:pPr>
            <a:r>
              <a:rPr lang="en-US" sz="2133" b="1" dirty="0">
                <a:latin typeface="Cambria" panose="02040503050406030204" pitchFamily="18" charset="0"/>
              </a:rPr>
              <a:t>Version history tips and tricks</a:t>
            </a:r>
          </a:p>
          <a:p>
            <a:pPr marL="1257300" lvl="3" indent="-342900">
              <a:buFont typeface="Arial" panose="020B0604020202020204" pitchFamily="34" charset="0"/>
              <a:buChar char="•"/>
            </a:pPr>
            <a:r>
              <a:rPr lang="en-US" sz="2133" dirty="0">
                <a:solidFill>
                  <a:srgbClr val="0070C0"/>
                </a:solidFill>
                <a:latin typeface="Cambria" panose="02040503050406030204" pitchFamily="18" charset="0"/>
              </a:rPr>
              <a:t>git log -3 </a:t>
            </a:r>
            <a:r>
              <a:rPr lang="en-US" sz="2133" dirty="0">
                <a:latin typeface="Cambria" panose="02040503050406030204" pitchFamily="18" charset="0"/>
              </a:rPr>
              <a:t>to show the three most recent commits</a:t>
            </a:r>
          </a:p>
          <a:p>
            <a:pPr marL="1257300" lvl="3" indent="-342900">
              <a:buFont typeface="Arial" panose="020B0604020202020204" pitchFamily="34" charset="0"/>
              <a:buChar char="•"/>
            </a:pPr>
            <a:r>
              <a:rPr lang="en-US" sz="2133" dirty="0">
                <a:solidFill>
                  <a:srgbClr val="0070C0"/>
                </a:solidFill>
                <a:latin typeface="Cambria" panose="02040503050406030204" pitchFamily="18" charset="0"/>
              </a:rPr>
              <a:t>git log filename </a:t>
            </a:r>
            <a:r>
              <a:rPr lang="en-US" sz="2133" dirty="0">
                <a:latin typeface="Cambria" panose="02040503050406030204" pitchFamily="18" charset="0"/>
              </a:rPr>
              <a:t>to show the commit history of just this file</a:t>
            </a:r>
          </a:p>
          <a:p>
            <a:pPr marL="1257300" lvl="3" indent="-342900">
              <a:buFont typeface="Arial" panose="020B0604020202020204" pitchFamily="34" charset="0"/>
              <a:buChar char="•"/>
            </a:pPr>
            <a:r>
              <a:rPr lang="en-US" sz="2133" dirty="0">
                <a:solidFill>
                  <a:srgbClr val="0070C0"/>
                </a:solidFill>
                <a:latin typeface="Cambria" panose="02040503050406030204" pitchFamily="18" charset="0"/>
              </a:rPr>
              <a:t>git log -2 filename </a:t>
            </a:r>
            <a:r>
              <a:rPr lang="en-US" sz="2133" dirty="0">
                <a:latin typeface="Cambria" panose="02040503050406030204" pitchFamily="18" charset="0"/>
              </a:rPr>
              <a:t>to show a files most recent two commits</a:t>
            </a:r>
          </a:p>
          <a:p>
            <a:pPr marL="1257300" lvl="3" indent="-342900">
              <a:buFont typeface="Arial" panose="020B0604020202020204" pitchFamily="34" charset="0"/>
              <a:buChar char="•"/>
            </a:pPr>
            <a:r>
              <a:rPr lang="en-US" sz="2133" dirty="0">
                <a:solidFill>
                  <a:srgbClr val="0070C0"/>
                </a:solidFill>
                <a:latin typeface="Cambria" panose="02040503050406030204" pitchFamily="18" charset="0"/>
              </a:rPr>
              <a:t>git log --since=‘Apr 2 2024’ --until ‘Apr 20 2024’ </a:t>
            </a:r>
            <a:r>
              <a:rPr lang="en-US" sz="2133" dirty="0">
                <a:latin typeface="Cambria" panose="02040503050406030204" pitchFamily="18" charset="0"/>
              </a:rPr>
              <a:t>to see commits between dates</a:t>
            </a:r>
          </a:p>
          <a:p>
            <a:pPr marL="1257300" lvl="3" indent="-342900">
              <a:buFont typeface="Arial" panose="020B0604020202020204" pitchFamily="34" charset="0"/>
              <a:buChar char="•"/>
            </a:pPr>
            <a:r>
              <a:rPr lang="en-US" sz="2133" dirty="0">
                <a:solidFill>
                  <a:srgbClr val="0070C0"/>
                </a:solidFill>
                <a:latin typeface="Cambria" panose="02040503050406030204" pitchFamily="18" charset="0"/>
              </a:rPr>
              <a:t>git log --since=‘2024-12-24’ --until ‘2024-12-24’ </a:t>
            </a:r>
            <a:r>
              <a:rPr lang="en-US" sz="2133" dirty="0">
                <a:latin typeface="Cambria" panose="02040503050406030204" pitchFamily="18" charset="0"/>
              </a:rPr>
              <a:t>to see commits between dates</a:t>
            </a:r>
          </a:p>
          <a:p>
            <a:pPr marL="1257300" lvl="3" indent="-342900">
              <a:buFont typeface="Arial" panose="020B0604020202020204" pitchFamily="34" charset="0"/>
              <a:buChar char="•"/>
            </a:pPr>
            <a:r>
              <a:rPr lang="en-US" sz="2133" dirty="0">
                <a:solidFill>
                  <a:srgbClr val="0070C0"/>
                </a:solidFill>
                <a:latin typeface="Cambria" panose="02040503050406030204" pitchFamily="18" charset="0"/>
              </a:rPr>
              <a:t>git show 44b45g4 </a:t>
            </a:r>
            <a:r>
              <a:rPr lang="en-US" sz="2133" dirty="0">
                <a:latin typeface="Cambria" panose="02040503050406030204" pitchFamily="18" charset="0"/>
              </a:rPr>
              <a:t>to find a particular hash without providing the full hash</a:t>
            </a:r>
          </a:p>
          <a:p>
            <a:pPr marL="800100" lvl="2" indent="-342900">
              <a:buFont typeface="Arial" panose="020B0604020202020204" pitchFamily="34" charset="0"/>
              <a:buChar char="•"/>
            </a:pPr>
            <a:r>
              <a:rPr lang="en-US" sz="2133" b="1" dirty="0">
                <a:latin typeface="Cambria" panose="02040503050406030204" pitchFamily="18" charset="0"/>
              </a:rPr>
              <a:t>Comparing versions</a:t>
            </a:r>
          </a:p>
          <a:p>
            <a:pPr marL="1257300" lvl="3" indent="-342900">
              <a:buFont typeface="Arial" panose="020B0604020202020204" pitchFamily="34" charset="0"/>
              <a:buChar char="•"/>
            </a:pPr>
            <a:r>
              <a:rPr lang="en-US" sz="2133" dirty="0">
                <a:solidFill>
                  <a:srgbClr val="0070C0"/>
                </a:solidFill>
                <a:latin typeface="Cambria" panose="02040503050406030204" pitchFamily="18" charset="0"/>
              </a:rPr>
              <a:t>git diff </a:t>
            </a:r>
            <a:r>
              <a:rPr lang="en-US" sz="2133" dirty="0">
                <a:latin typeface="Cambria" panose="02040503050406030204" pitchFamily="18" charset="0"/>
              </a:rPr>
              <a:t>shows difference between versions</a:t>
            </a:r>
          </a:p>
          <a:p>
            <a:pPr marL="1257300" lvl="3" indent="-342900">
              <a:buFont typeface="Arial" panose="020B0604020202020204" pitchFamily="34" charset="0"/>
              <a:buChar char="•"/>
            </a:pPr>
            <a:r>
              <a:rPr lang="en-US" sz="2133" dirty="0">
                <a:solidFill>
                  <a:srgbClr val="0070C0"/>
                </a:solidFill>
                <a:latin typeface="Cambria" panose="02040503050406030204" pitchFamily="18" charset="0"/>
              </a:rPr>
              <a:t>git diff report.md </a:t>
            </a:r>
            <a:r>
              <a:rPr lang="en-US" sz="2133" dirty="0">
                <a:latin typeface="Cambria" panose="02040503050406030204" pitchFamily="18" charset="0"/>
              </a:rPr>
              <a:t>compares last committed version with latest not in staging area</a:t>
            </a:r>
          </a:p>
          <a:p>
            <a:pPr marL="1257300" lvl="3" indent="-342900">
              <a:buFont typeface="Arial" panose="020B0604020202020204" pitchFamily="34" charset="0"/>
              <a:buChar char="•"/>
            </a:pPr>
            <a:r>
              <a:rPr lang="en-US" sz="2133" dirty="0">
                <a:solidFill>
                  <a:srgbClr val="0070C0"/>
                </a:solidFill>
                <a:latin typeface="Cambria" panose="02040503050406030204" pitchFamily="18" charset="0"/>
              </a:rPr>
              <a:t>git add report.md </a:t>
            </a:r>
            <a:r>
              <a:rPr lang="en-US" sz="2133" dirty="0">
                <a:latin typeface="Cambria" panose="02040503050406030204" pitchFamily="18" charset="0"/>
              </a:rPr>
              <a:t>adds report.md to the staging area</a:t>
            </a:r>
          </a:p>
          <a:p>
            <a:pPr marL="1257300" lvl="3" indent="-342900">
              <a:buFont typeface="Arial" panose="020B0604020202020204" pitchFamily="34" charset="0"/>
              <a:buChar char="•"/>
            </a:pPr>
            <a:r>
              <a:rPr lang="en-US" sz="2133" dirty="0">
                <a:solidFill>
                  <a:srgbClr val="0070C0"/>
                </a:solidFill>
                <a:latin typeface="Cambria" panose="02040503050406030204" pitchFamily="18" charset="0"/>
              </a:rPr>
              <a:t>git diff --staged report.md </a:t>
            </a:r>
            <a:r>
              <a:rPr lang="en-US" sz="2133" dirty="0">
                <a:latin typeface="Cambria" panose="02040503050406030204" pitchFamily="18" charset="0"/>
              </a:rPr>
              <a:t>compares last committed version of report.md with the version in the staging area</a:t>
            </a:r>
          </a:p>
          <a:p>
            <a:pPr marL="1257300" lvl="3" indent="-342900">
              <a:buFont typeface="Arial" panose="020B0604020202020204" pitchFamily="34" charset="0"/>
              <a:buChar char="•"/>
            </a:pPr>
            <a:r>
              <a:rPr lang="en-US" sz="2133" dirty="0">
                <a:solidFill>
                  <a:srgbClr val="0070C0"/>
                </a:solidFill>
                <a:latin typeface="Cambria" panose="02040503050406030204" pitchFamily="18" charset="0"/>
              </a:rPr>
              <a:t>git diff --staged </a:t>
            </a:r>
            <a:r>
              <a:rPr lang="en-US" sz="2133" dirty="0">
                <a:latin typeface="Cambria" panose="02040503050406030204" pitchFamily="18" charset="0"/>
              </a:rPr>
              <a:t>would compare all staged files to versions in the last commit</a:t>
            </a:r>
          </a:p>
          <a:p>
            <a:pPr marL="1257300" lvl="3" indent="-342900">
              <a:buFont typeface="Arial" panose="020B0604020202020204" pitchFamily="34" charset="0"/>
              <a:buChar char="•"/>
            </a:pPr>
            <a:r>
              <a:rPr lang="en-US" sz="2133" dirty="0">
                <a:solidFill>
                  <a:srgbClr val="0070C0"/>
                </a:solidFill>
                <a:latin typeface="Cambria" panose="02040503050406030204" pitchFamily="18" charset="0"/>
              </a:rPr>
              <a:t>git log </a:t>
            </a:r>
            <a:r>
              <a:rPr lang="en-US" sz="2133" dirty="0">
                <a:latin typeface="Cambria" panose="02040503050406030204" pitchFamily="18" charset="0"/>
              </a:rPr>
              <a:t>will help you find the commit hashes, then you can use them next.</a:t>
            </a:r>
          </a:p>
          <a:p>
            <a:pPr marL="1257300" lvl="3" indent="-342900">
              <a:buFont typeface="Arial" panose="020B0604020202020204" pitchFamily="34" charset="0"/>
              <a:buChar char="•"/>
            </a:pPr>
            <a:r>
              <a:rPr lang="en-US" sz="2133" dirty="0">
                <a:solidFill>
                  <a:srgbClr val="0070C0"/>
                </a:solidFill>
                <a:latin typeface="Cambria" panose="02040503050406030204" pitchFamily="18" charset="0"/>
              </a:rPr>
              <a:t>git diff </a:t>
            </a:r>
            <a:r>
              <a:rPr lang="en-US" sz="2133" dirty="0">
                <a:latin typeface="Cambria" panose="02040503050406030204" pitchFamily="18" charset="0"/>
              </a:rPr>
              <a:t>33jf434 </a:t>
            </a:r>
            <a:r>
              <a:rPr lang="en-US" sz="2133" dirty="0">
                <a:solidFill>
                  <a:srgbClr val="7030A0"/>
                </a:solidFill>
                <a:latin typeface="Cambria" panose="02040503050406030204" pitchFamily="18" charset="0"/>
              </a:rPr>
              <a:t>343jf34</a:t>
            </a:r>
            <a:r>
              <a:rPr lang="en-US" sz="2133" dirty="0">
                <a:latin typeface="Cambria" panose="02040503050406030204" pitchFamily="18" charset="0"/>
              </a:rPr>
              <a:t> compares two hashes. </a:t>
            </a:r>
            <a:r>
              <a:rPr lang="en-US" sz="2133" dirty="0">
                <a:solidFill>
                  <a:srgbClr val="7030A0"/>
                </a:solidFill>
                <a:latin typeface="Cambria" panose="02040503050406030204" pitchFamily="18" charset="0"/>
              </a:rPr>
              <a:t>Put most recent hash second</a:t>
            </a:r>
            <a:r>
              <a:rPr lang="en-US" sz="2133" dirty="0">
                <a:latin typeface="Cambria" panose="02040503050406030204" pitchFamily="18" charset="0"/>
              </a:rPr>
              <a:t>.</a:t>
            </a:r>
          </a:p>
          <a:p>
            <a:pPr marL="1257300" lvl="3" indent="-342900">
              <a:buFont typeface="Arial" panose="020B0604020202020204" pitchFamily="34" charset="0"/>
              <a:buChar char="•"/>
            </a:pPr>
            <a:r>
              <a:rPr lang="en-US" sz="2133" dirty="0">
                <a:solidFill>
                  <a:srgbClr val="0070C0"/>
                </a:solidFill>
                <a:latin typeface="Cambria" panose="02040503050406030204" pitchFamily="18" charset="0"/>
              </a:rPr>
              <a:t>git diff HEAD~1 HEAD </a:t>
            </a:r>
            <a:r>
              <a:rPr lang="en-US" sz="2133" dirty="0">
                <a:latin typeface="Cambria" panose="02040503050406030204" pitchFamily="18" charset="0"/>
              </a:rPr>
              <a:t>compares the second most recent with the most recent commit</a:t>
            </a:r>
          </a:p>
          <a:p>
            <a:pPr marL="1257300" lvl="3" indent="-342900">
              <a:buFont typeface="Arial" panose="020B0604020202020204" pitchFamily="34" charset="0"/>
              <a:buChar char="•"/>
            </a:pPr>
            <a:endParaRPr lang="en-US" sz="2133" dirty="0">
              <a:latin typeface="Cambria" panose="02040503050406030204" pitchFamily="18" charset="0"/>
            </a:endParaRPr>
          </a:p>
        </p:txBody>
      </p:sp>
    </p:spTree>
    <p:extLst>
      <p:ext uri="{BB962C8B-B14F-4D97-AF65-F5344CB8AC3E}">
        <p14:creationId xmlns:p14="http://schemas.microsoft.com/office/powerpoint/2010/main" val="366411327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Nadpis 20"/>
          <p:cNvSpPr>
            <a:spLocks noGrp="1"/>
          </p:cNvSpPr>
          <p:nvPr>
            <p:ph type="title" idx="4294967295"/>
          </p:nvPr>
        </p:nvSpPr>
        <p:spPr>
          <a:xfrm>
            <a:off x="548640" y="211138"/>
            <a:ext cx="9986010" cy="508000"/>
          </a:xfrm>
        </p:spPr>
        <p:txBody>
          <a:bodyPr/>
          <a:lstStyle/>
          <a:p>
            <a:pPr algn="l"/>
            <a:r>
              <a:rPr lang="en-US" sz="2600" b="1" dirty="0">
                <a:latin typeface="Helvetica"/>
                <a:cs typeface="Helvetica"/>
              </a:rPr>
              <a:t>The Git Workflow – Common Commands</a:t>
            </a:r>
            <a:endParaRPr sz="2600" b="1" dirty="0">
              <a:latin typeface="Helvetica"/>
              <a:cs typeface="Helvetica"/>
            </a:endParaRPr>
          </a:p>
        </p:txBody>
      </p:sp>
      <p:sp>
        <p:nvSpPr>
          <p:cNvPr id="6" name="Rectangle 5"/>
          <p:cNvSpPr/>
          <p:nvPr/>
        </p:nvSpPr>
        <p:spPr>
          <a:xfrm>
            <a:off x="336552" y="698931"/>
            <a:ext cx="11590816" cy="6000489"/>
          </a:xfrm>
          <a:prstGeom prst="rect">
            <a:avLst/>
          </a:prstGeom>
        </p:spPr>
        <p:txBody>
          <a:bodyPr wrap="square">
            <a:spAutoFit/>
          </a:bodyPr>
          <a:lstStyle/>
          <a:p>
            <a:pPr marL="342900" lvl="1" indent="-342900">
              <a:buFont typeface="Arial" panose="020B0604020202020204" pitchFamily="34" charset="0"/>
              <a:buChar char="•"/>
            </a:pPr>
            <a:r>
              <a:rPr lang="en-US" sz="2133" b="1" dirty="0">
                <a:latin typeface="Cambria" panose="02040503050406030204" pitchFamily="18" charset="0"/>
              </a:rPr>
              <a:t>Restoring and reverting files</a:t>
            </a:r>
          </a:p>
          <a:p>
            <a:pPr marL="800100" lvl="2" indent="-342900">
              <a:buFont typeface="Arial" panose="020B0604020202020204" pitchFamily="34" charset="0"/>
              <a:buChar char="•"/>
            </a:pPr>
            <a:r>
              <a:rPr lang="en-US" sz="2133" dirty="0">
                <a:solidFill>
                  <a:srgbClr val="0070C0"/>
                </a:solidFill>
                <a:latin typeface="Cambria" panose="02040503050406030204" pitchFamily="18" charset="0"/>
              </a:rPr>
              <a:t>git revert </a:t>
            </a:r>
            <a:r>
              <a:rPr lang="en-US" sz="2133" dirty="0">
                <a:latin typeface="Cambria" panose="02040503050406030204" pitchFamily="18" charset="0"/>
              </a:rPr>
              <a:t>reinstates previous versions and makes a commit. Note that it restores all files updated in the given commit not a single file. Usually provide the hash you want or HEAD</a:t>
            </a:r>
          </a:p>
          <a:p>
            <a:pPr marL="800100" lvl="2" indent="-342900">
              <a:buFont typeface="Arial" panose="020B0604020202020204" pitchFamily="34" charset="0"/>
              <a:buChar char="•"/>
            </a:pPr>
            <a:r>
              <a:rPr lang="en-US" sz="2133" dirty="0">
                <a:solidFill>
                  <a:srgbClr val="0070C0"/>
                </a:solidFill>
                <a:latin typeface="Cambria" panose="02040503050406030204" pitchFamily="18" charset="0"/>
              </a:rPr>
              <a:t>git revert HEAD </a:t>
            </a:r>
            <a:r>
              <a:rPr lang="en-US" sz="2133" dirty="0">
                <a:latin typeface="Cambria" panose="02040503050406030204" pitchFamily="18" charset="0"/>
              </a:rPr>
              <a:t>reverts to the most previous commit</a:t>
            </a:r>
          </a:p>
          <a:p>
            <a:pPr marL="1257300" lvl="3" indent="-342900">
              <a:buFont typeface="Arial" panose="020B0604020202020204" pitchFamily="34" charset="0"/>
              <a:buChar char="•"/>
            </a:pPr>
            <a:r>
              <a:rPr lang="en-US" sz="2133" dirty="0">
                <a:latin typeface="Cambria" panose="02040503050406030204" pitchFamily="18" charset="0"/>
              </a:rPr>
              <a:t>Save: </a:t>
            </a:r>
            <a:r>
              <a:rPr lang="en-US" sz="2133" dirty="0">
                <a:solidFill>
                  <a:srgbClr val="0070C0"/>
                </a:solidFill>
                <a:latin typeface="Cambria" panose="02040503050406030204" pitchFamily="18" charset="0"/>
              </a:rPr>
              <a:t>Ctrl + 0</a:t>
            </a:r>
            <a:r>
              <a:rPr lang="en-US" sz="2133" dirty="0">
                <a:latin typeface="Cambria" panose="02040503050406030204" pitchFamily="18" charset="0"/>
              </a:rPr>
              <a:t>, then </a:t>
            </a:r>
            <a:r>
              <a:rPr lang="en-US" sz="2133" dirty="0">
                <a:solidFill>
                  <a:srgbClr val="0070C0"/>
                </a:solidFill>
                <a:latin typeface="Cambria" panose="02040503050406030204" pitchFamily="18" charset="0"/>
              </a:rPr>
              <a:t>Enter</a:t>
            </a:r>
          </a:p>
          <a:p>
            <a:pPr marL="1257300" lvl="3" indent="-342900">
              <a:buFont typeface="Arial" panose="020B0604020202020204" pitchFamily="34" charset="0"/>
              <a:buChar char="•"/>
            </a:pPr>
            <a:r>
              <a:rPr lang="en-US" sz="2133" dirty="0">
                <a:latin typeface="Cambria" panose="02040503050406030204" pitchFamily="18" charset="0"/>
              </a:rPr>
              <a:t>Exit: </a:t>
            </a:r>
            <a:r>
              <a:rPr lang="en-US" sz="2133" dirty="0">
                <a:solidFill>
                  <a:srgbClr val="0070C0"/>
                </a:solidFill>
                <a:latin typeface="Cambria" panose="02040503050406030204" pitchFamily="18" charset="0"/>
              </a:rPr>
              <a:t>Ctrl + X</a:t>
            </a:r>
          </a:p>
          <a:p>
            <a:pPr marL="800100" lvl="2" indent="-342900">
              <a:buFont typeface="Arial" panose="020B0604020202020204" pitchFamily="34" charset="0"/>
              <a:buChar char="•"/>
            </a:pPr>
            <a:r>
              <a:rPr lang="en-US" sz="2133" dirty="0">
                <a:solidFill>
                  <a:srgbClr val="0070C0"/>
                </a:solidFill>
                <a:latin typeface="Cambria" panose="02040503050406030204" pitchFamily="18" charset="0"/>
              </a:rPr>
              <a:t>git revert --no-edit HEAD </a:t>
            </a:r>
            <a:r>
              <a:rPr lang="en-US" sz="2133" dirty="0">
                <a:latin typeface="Cambria" panose="02040503050406030204" pitchFamily="18" charset="0"/>
              </a:rPr>
              <a:t>will avoid opening the text editor</a:t>
            </a:r>
          </a:p>
          <a:p>
            <a:pPr marL="800100" lvl="2" indent="-342900">
              <a:buFont typeface="Arial" panose="020B0604020202020204" pitchFamily="34" charset="0"/>
              <a:buChar char="•"/>
            </a:pPr>
            <a:r>
              <a:rPr lang="en-US" sz="2133" dirty="0">
                <a:solidFill>
                  <a:srgbClr val="0070C0"/>
                </a:solidFill>
                <a:latin typeface="Cambria" panose="02040503050406030204" pitchFamily="18" charset="0"/>
              </a:rPr>
              <a:t>git revert –n HEAD </a:t>
            </a:r>
            <a:r>
              <a:rPr lang="en-US" sz="2133" dirty="0">
                <a:latin typeface="Cambria" panose="02040503050406030204" pitchFamily="18" charset="0"/>
              </a:rPr>
              <a:t>will revert without committing (bring files into the staging area). –n is short for no commit.</a:t>
            </a:r>
          </a:p>
          <a:p>
            <a:pPr marL="800100" lvl="2" indent="-342900">
              <a:buFont typeface="Arial" panose="020B0604020202020204" pitchFamily="34" charset="0"/>
              <a:buChar char="•"/>
            </a:pPr>
            <a:r>
              <a:rPr lang="en-US" sz="2133" dirty="0">
                <a:solidFill>
                  <a:srgbClr val="0070C0"/>
                </a:solidFill>
                <a:latin typeface="Cambria" panose="02040503050406030204" pitchFamily="18" charset="0"/>
              </a:rPr>
              <a:t>git checkout </a:t>
            </a:r>
            <a:r>
              <a:rPr lang="en-US" sz="2133" dirty="0">
                <a:latin typeface="Cambria" panose="02040503050406030204" pitchFamily="18" charset="0"/>
              </a:rPr>
              <a:t>allows you to revert a single file.</a:t>
            </a:r>
          </a:p>
          <a:p>
            <a:pPr marL="800100" lvl="2" indent="-342900">
              <a:buFont typeface="Arial" panose="020B0604020202020204" pitchFamily="34" charset="0"/>
              <a:buChar char="•"/>
            </a:pPr>
            <a:r>
              <a:rPr lang="en-US" sz="2133" dirty="0">
                <a:solidFill>
                  <a:srgbClr val="0070C0"/>
                </a:solidFill>
                <a:latin typeface="Cambria" panose="02040503050406030204" pitchFamily="18" charset="0"/>
              </a:rPr>
              <a:t>git checkout HEAD~1 -- report.md</a:t>
            </a:r>
          </a:p>
          <a:p>
            <a:pPr marL="800100" lvl="2" indent="-342900">
              <a:buFont typeface="Arial" panose="020B0604020202020204" pitchFamily="34" charset="0"/>
              <a:buChar char="•"/>
            </a:pPr>
            <a:r>
              <a:rPr lang="en-US" sz="2133" dirty="0">
                <a:solidFill>
                  <a:srgbClr val="0070C0"/>
                </a:solidFill>
                <a:latin typeface="Cambria" panose="02040503050406030204" pitchFamily="18" charset="0"/>
              </a:rPr>
              <a:t>git status </a:t>
            </a:r>
            <a:r>
              <a:rPr lang="en-US" sz="2133" dirty="0">
                <a:latin typeface="Cambria" panose="02040503050406030204" pitchFamily="18" charset="0"/>
              </a:rPr>
              <a:t>allows you to check the checkout</a:t>
            </a:r>
          </a:p>
          <a:p>
            <a:pPr marL="800100" lvl="2" indent="-342900">
              <a:buFont typeface="Arial" panose="020B0604020202020204" pitchFamily="34" charset="0"/>
              <a:buChar char="•"/>
            </a:pPr>
            <a:r>
              <a:rPr lang="en-US" sz="2133" dirty="0">
                <a:solidFill>
                  <a:srgbClr val="0070C0"/>
                </a:solidFill>
                <a:latin typeface="Cambria" panose="02040503050406030204" pitchFamily="18" charset="0"/>
              </a:rPr>
              <a:t>git commit –m “Checkout previous version of report.md” </a:t>
            </a:r>
            <a:r>
              <a:rPr lang="en-US" sz="2133" dirty="0">
                <a:latin typeface="Cambria" panose="02040503050406030204" pitchFamily="18" charset="0"/>
              </a:rPr>
              <a:t>would then allow you to commit.</a:t>
            </a:r>
          </a:p>
          <a:p>
            <a:pPr marL="800100" lvl="2" indent="-342900">
              <a:buFont typeface="Arial" panose="020B0604020202020204" pitchFamily="34" charset="0"/>
              <a:buChar char="•"/>
            </a:pPr>
            <a:r>
              <a:rPr lang="en-US" sz="2133" dirty="0">
                <a:solidFill>
                  <a:srgbClr val="0070C0"/>
                </a:solidFill>
                <a:latin typeface="Cambria" panose="02040503050406030204" pitchFamily="18" charset="0"/>
              </a:rPr>
              <a:t>git restore --staged summary_statistics.csv </a:t>
            </a:r>
            <a:r>
              <a:rPr lang="en-US" sz="2133" dirty="0">
                <a:latin typeface="Cambria" panose="02040503050406030204" pitchFamily="18" charset="0"/>
              </a:rPr>
              <a:t>allows you to </a:t>
            </a:r>
            <a:r>
              <a:rPr lang="en-US" sz="2133" dirty="0" err="1">
                <a:latin typeface="Cambria" panose="02040503050406030204" pitchFamily="18" charset="0"/>
              </a:rPr>
              <a:t>unstage</a:t>
            </a:r>
            <a:r>
              <a:rPr lang="en-US" sz="2133" dirty="0">
                <a:latin typeface="Cambria" panose="02040503050406030204" pitchFamily="18" charset="0"/>
              </a:rPr>
              <a:t> a single file.</a:t>
            </a:r>
          </a:p>
          <a:p>
            <a:pPr marL="800100" lvl="2" indent="-342900">
              <a:buFont typeface="Arial" panose="020B0604020202020204" pitchFamily="34" charset="0"/>
              <a:buChar char="•"/>
            </a:pPr>
            <a:r>
              <a:rPr lang="en-US" sz="2133" dirty="0">
                <a:solidFill>
                  <a:srgbClr val="0070C0"/>
                </a:solidFill>
                <a:latin typeface="Cambria" panose="02040503050406030204" pitchFamily="18" charset="0"/>
              </a:rPr>
              <a:t>git restore --staged </a:t>
            </a:r>
            <a:r>
              <a:rPr lang="en-US" sz="2133" dirty="0">
                <a:latin typeface="Cambria" panose="02040503050406030204" pitchFamily="18" charset="0"/>
              </a:rPr>
              <a:t>will </a:t>
            </a:r>
            <a:r>
              <a:rPr lang="en-US" sz="2133" dirty="0" err="1">
                <a:latin typeface="Cambria" panose="02040503050406030204" pitchFamily="18" charset="0"/>
              </a:rPr>
              <a:t>unstage</a:t>
            </a:r>
            <a:r>
              <a:rPr lang="en-US" sz="2133" dirty="0">
                <a:latin typeface="Cambria" panose="02040503050406030204" pitchFamily="18" charset="0"/>
              </a:rPr>
              <a:t> all files. </a:t>
            </a:r>
          </a:p>
          <a:p>
            <a:pPr marL="800100" lvl="2" indent="-342900">
              <a:buFont typeface="Arial" panose="020B0604020202020204" pitchFamily="34" charset="0"/>
              <a:buChar char="•"/>
            </a:pPr>
            <a:endParaRPr lang="en-US" sz="2133" dirty="0">
              <a:latin typeface="Cambria" panose="02040503050406030204" pitchFamily="18" charset="0"/>
            </a:endParaRPr>
          </a:p>
          <a:p>
            <a:pPr marL="800100" lvl="2" indent="-342900">
              <a:buFont typeface="Arial" panose="020B0604020202020204" pitchFamily="34" charset="0"/>
              <a:buChar char="•"/>
            </a:pPr>
            <a:endParaRPr lang="en-US" sz="2133" dirty="0">
              <a:latin typeface="Cambria" panose="02040503050406030204" pitchFamily="18" charset="0"/>
            </a:endParaRPr>
          </a:p>
          <a:p>
            <a:pPr marL="800100" lvl="2" indent="-342900">
              <a:buFont typeface="Arial" panose="020B0604020202020204" pitchFamily="34" charset="0"/>
              <a:buChar char="•"/>
            </a:pPr>
            <a:endParaRPr lang="en-US" sz="2133" dirty="0">
              <a:latin typeface="Cambria" panose="02040503050406030204" pitchFamily="18" charset="0"/>
            </a:endParaRPr>
          </a:p>
        </p:txBody>
      </p:sp>
    </p:spTree>
    <p:extLst>
      <p:ext uri="{BB962C8B-B14F-4D97-AF65-F5344CB8AC3E}">
        <p14:creationId xmlns:p14="http://schemas.microsoft.com/office/powerpoint/2010/main" val="214781269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Nadpis 20"/>
          <p:cNvSpPr>
            <a:spLocks noGrp="1"/>
          </p:cNvSpPr>
          <p:nvPr>
            <p:ph type="title" idx="4294967295"/>
          </p:nvPr>
        </p:nvSpPr>
        <p:spPr>
          <a:xfrm>
            <a:off x="548640" y="211138"/>
            <a:ext cx="9986010" cy="508000"/>
          </a:xfrm>
        </p:spPr>
        <p:txBody>
          <a:bodyPr/>
          <a:lstStyle/>
          <a:p>
            <a:pPr algn="l"/>
            <a:r>
              <a:rPr lang="en-US" sz="2600" b="1" dirty="0">
                <a:latin typeface="Helvetica"/>
                <a:cs typeface="Helvetica"/>
              </a:rPr>
              <a:t>Intro to Branches</a:t>
            </a:r>
            <a:endParaRPr sz="2600" b="1" dirty="0">
              <a:latin typeface="Helvetica"/>
              <a:cs typeface="Helvetica"/>
            </a:endParaRPr>
          </a:p>
        </p:txBody>
      </p:sp>
      <p:sp>
        <p:nvSpPr>
          <p:cNvPr id="6" name="Rectangle 5"/>
          <p:cNvSpPr/>
          <p:nvPr/>
        </p:nvSpPr>
        <p:spPr>
          <a:xfrm>
            <a:off x="336552" y="698931"/>
            <a:ext cx="11590816" cy="6000489"/>
          </a:xfrm>
          <a:prstGeom prst="rect">
            <a:avLst/>
          </a:prstGeom>
        </p:spPr>
        <p:txBody>
          <a:bodyPr wrap="square">
            <a:spAutoFit/>
          </a:bodyPr>
          <a:lstStyle/>
          <a:p>
            <a:pPr marL="342900" lvl="1" indent="-342900">
              <a:buFont typeface="Arial" panose="020B0604020202020204" pitchFamily="34" charset="0"/>
              <a:buChar char="•"/>
            </a:pPr>
            <a:r>
              <a:rPr lang="en-US" sz="2133" b="1" dirty="0">
                <a:latin typeface="Cambria" panose="02040503050406030204" pitchFamily="18" charset="0"/>
              </a:rPr>
              <a:t>Branches</a:t>
            </a:r>
          </a:p>
          <a:p>
            <a:pPr marL="800100" lvl="2" indent="-342900">
              <a:buFont typeface="Arial" panose="020B0604020202020204" pitchFamily="34" charset="0"/>
              <a:buChar char="•"/>
            </a:pPr>
            <a:r>
              <a:rPr lang="en-US" sz="2133" dirty="0">
                <a:latin typeface="Cambria" panose="02040503050406030204" pitchFamily="18" charset="0"/>
              </a:rPr>
              <a:t>A Branch is an individual version of a repo</a:t>
            </a:r>
          </a:p>
          <a:p>
            <a:pPr marL="800100" lvl="2" indent="-342900">
              <a:buFont typeface="Arial" panose="020B0604020202020204" pitchFamily="34" charset="0"/>
              <a:buChar char="•"/>
            </a:pPr>
            <a:r>
              <a:rPr lang="en-US" sz="2133" dirty="0">
                <a:latin typeface="Cambria" panose="02040503050406030204" pitchFamily="18" charset="0"/>
              </a:rPr>
              <a:t>Git uses branches to systematically track multiple versions of files</a:t>
            </a:r>
          </a:p>
          <a:p>
            <a:pPr marL="800100" lvl="2" indent="-342900">
              <a:buFont typeface="Arial" panose="020B0604020202020204" pitchFamily="34" charset="0"/>
              <a:buChar char="•"/>
            </a:pPr>
            <a:r>
              <a:rPr lang="en-US" sz="2133" dirty="0">
                <a:latin typeface="Cambria" panose="02040503050406030204" pitchFamily="18" charset="0"/>
              </a:rPr>
              <a:t>In each branch:</a:t>
            </a:r>
          </a:p>
          <a:p>
            <a:pPr marL="1257300" lvl="3" indent="-342900">
              <a:buFont typeface="Arial" panose="020B0604020202020204" pitchFamily="34" charset="0"/>
              <a:buChar char="•"/>
            </a:pPr>
            <a:r>
              <a:rPr lang="en-US" sz="2133" dirty="0">
                <a:latin typeface="Cambria" panose="02040503050406030204" pitchFamily="18" charset="0"/>
              </a:rPr>
              <a:t>Some files might be the same</a:t>
            </a:r>
          </a:p>
          <a:p>
            <a:pPr marL="1257300" lvl="3" indent="-342900">
              <a:buFont typeface="Arial" panose="020B0604020202020204" pitchFamily="34" charset="0"/>
              <a:buChar char="•"/>
            </a:pPr>
            <a:r>
              <a:rPr lang="en-US" sz="2133" dirty="0">
                <a:latin typeface="Cambria" panose="02040503050406030204" pitchFamily="18" charset="0"/>
              </a:rPr>
              <a:t>Others might be different</a:t>
            </a:r>
          </a:p>
          <a:p>
            <a:pPr marL="1257300" lvl="3" indent="-342900">
              <a:buFont typeface="Arial" panose="020B0604020202020204" pitchFamily="34" charset="0"/>
              <a:buChar char="•"/>
            </a:pPr>
            <a:r>
              <a:rPr lang="en-US" sz="2133" dirty="0">
                <a:latin typeface="Cambria" panose="02040503050406030204" pitchFamily="18" charset="0"/>
              </a:rPr>
              <a:t>Some may not exist at all</a:t>
            </a:r>
          </a:p>
          <a:p>
            <a:pPr marL="800100" lvl="2" indent="-342900">
              <a:buFont typeface="Arial" panose="020B0604020202020204" pitchFamily="34" charset="0"/>
              <a:buChar char="•"/>
            </a:pPr>
            <a:r>
              <a:rPr lang="en-US" sz="2133" dirty="0">
                <a:latin typeface="Cambria" panose="02040503050406030204" pitchFamily="18" charset="0"/>
              </a:rPr>
              <a:t>Branches are essential for continuous software development</a:t>
            </a:r>
          </a:p>
          <a:p>
            <a:pPr marL="1257300" lvl="3" indent="-342900">
              <a:buFont typeface="Arial" panose="020B0604020202020204" pitchFamily="34" charset="0"/>
              <a:buChar char="•"/>
            </a:pPr>
            <a:r>
              <a:rPr lang="en-US" sz="2133" dirty="0">
                <a:latin typeface="Cambria" panose="02040503050406030204" pitchFamily="18" charset="0"/>
              </a:rPr>
              <a:t>By default, every repo has a branch called ‘</a:t>
            </a:r>
            <a:r>
              <a:rPr lang="en-US" sz="2133" dirty="0">
                <a:solidFill>
                  <a:srgbClr val="0070C0"/>
                </a:solidFill>
                <a:latin typeface="Cambria" panose="02040503050406030204" pitchFamily="18" charset="0"/>
              </a:rPr>
              <a:t>main</a:t>
            </a:r>
            <a:r>
              <a:rPr lang="en-US" sz="2133" dirty="0">
                <a:latin typeface="Cambria" panose="02040503050406030204" pitchFamily="18" charset="0"/>
              </a:rPr>
              <a:t>’</a:t>
            </a:r>
          </a:p>
          <a:p>
            <a:pPr marL="1257300" lvl="3" indent="-342900">
              <a:buFont typeface="Arial" panose="020B0604020202020204" pitchFamily="34" charset="0"/>
              <a:buChar char="•"/>
            </a:pPr>
            <a:r>
              <a:rPr lang="en-US" sz="2133" dirty="0">
                <a:latin typeface="Cambria" panose="02040503050406030204" pitchFamily="18" charset="0"/>
              </a:rPr>
              <a:t>You might use other branches for future feature development without impacting the currently working branch</a:t>
            </a:r>
          </a:p>
          <a:p>
            <a:pPr marL="1257300" lvl="3" indent="-342900">
              <a:buFont typeface="Arial" panose="020B0604020202020204" pitchFamily="34" charset="0"/>
              <a:buChar char="•"/>
            </a:pPr>
            <a:r>
              <a:rPr lang="en-US" sz="2133" dirty="0">
                <a:latin typeface="Cambria" panose="02040503050406030204" pitchFamily="18" charset="0"/>
              </a:rPr>
              <a:t>Allows multiple developers to work on a project simultaneously</a:t>
            </a:r>
          </a:p>
          <a:p>
            <a:pPr marL="1257300" lvl="3" indent="-342900">
              <a:buFont typeface="Arial" panose="020B0604020202020204" pitchFamily="34" charset="0"/>
              <a:buChar char="•"/>
            </a:pPr>
            <a:r>
              <a:rPr lang="en-US" sz="2133" dirty="0">
                <a:latin typeface="Cambria" panose="02040503050406030204" pitchFamily="18" charset="0"/>
              </a:rPr>
              <a:t>Can compare the state of a repo between branches</a:t>
            </a:r>
          </a:p>
          <a:p>
            <a:pPr marL="1257300" lvl="3" indent="-342900">
              <a:buFont typeface="Arial" panose="020B0604020202020204" pitchFamily="34" charset="0"/>
              <a:buChar char="•"/>
            </a:pPr>
            <a:r>
              <a:rPr lang="en-US" sz="2133" dirty="0">
                <a:latin typeface="Cambria" panose="02040503050406030204" pitchFamily="18" charset="0"/>
              </a:rPr>
              <a:t>Can combine contents, pushing new features to a live system</a:t>
            </a:r>
          </a:p>
          <a:p>
            <a:pPr marL="800100" lvl="2" indent="-342900">
              <a:buFont typeface="Arial" panose="020B0604020202020204" pitchFamily="34" charset="0"/>
              <a:buChar char="•"/>
            </a:pPr>
            <a:r>
              <a:rPr lang="en-US" sz="2133" dirty="0">
                <a:latin typeface="Cambria" panose="02040503050406030204" pitchFamily="18" charset="0"/>
              </a:rPr>
              <a:t>Generally, each branch should have a specific purpose</a:t>
            </a:r>
          </a:p>
          <a:p>
            <a:pPr marL="800100" lvl="2" indent="-342900">
              <a:buFont typeface="Arial" panose="020B0604020202020204" pitchFamily="34" charset="0"/>
              <a:buChar char="•"/>
            </a:pPr>
            <a:endParaRPr lang="en-US" sz="2133" dirty="0">
              <a:latin typeface="Cambria" panose="02040503050406030204" pitchFamily="18" charset="0"/>
            </a:endParaRPr>
          </a:p>
          <a:p>
            <a:pPr marL="342900" lvl="1" indent="-342900">
              <a:buFont typeface="Arial" panose="020B0604020202020204" pitchFamily="34" charset="0"/>
              <a:buChar char="•"/>
            </a:pPr>
            <a:r>
              <a:rPr lang="en-US" sz="2133" b="1" dirty="0">
                <a:latin typeface="Cambria" panose="02040503050406030204" pitchFamily="18" charset="0"/>
              </a:rPr>
              <a:t>Remotes</a:t>
            </a:r>
          </a:p>
          <a:p>
            <a:pPr marL="342900" lvl="1" indent="-342900">
              <a:buFont typeface="Arial" panose="020B0604020202020204" pitchFamily="34" charset="0"/>
              <a:buChar char="•"/>
            </a:pPr>
            <a:r>
              <a:rPr lang="en-US" sz="2133" b="1" dirty="0">
                <a:latin typeface="Cambria" panose="02040503050406030204" pitchFamily="18" charset="0"/>
              </a:rPr>
              <a:t>Conflicts</a:t>
            </a:r>
          </a:p>
        </p:txBody>
      </p:sp>
    </p:spTree>
    <p:extLst>
      <p:ext uri="{BB962C8B-B14F-4D97-AF65-F5344CB8AC3E}">
        <p14:creationId xmlns:p14="http://schemas.microsoft.com/office/powerpoint/2010/main" val="323399769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Nadpis 20"/>
          <p:cNvSpPr>
            <a:spLocks noGrp="1"/>
          </p:cNvSpPr>
          <p:nvPr>
            <p:ph type="title" idx="4294967295"/>
          </p:nvPr>
        </p:nvSpPr>
        <p:spPr>
          <a:xfrm>
            <a:off x="548640" y="211138"/>
            <a:ext cx="9986010" cy="508000"/>
          </a:xfrm>
        </p:spPr>
        <p:txBody>
          <a:bodyPr/>
          <a:lstStyle/>
          <a:p>
            <a:pPr algn="l"/>
            <a:r>
              <a:rPr lang="en-US" sz="2600" b="1" dirty="0">
                <a:latin typeface="Helvetica"/>
                <a:cs typeface="Helvetica"/>
              </a:rPr>
              <a:t>Intro to Branches</a:t>
            </a:r>
            <a:endParaRPr sz="2600" b="1" dirty="0">
              <a:latin typeface="Helvetica"/>
              <a:cs typeface="Helvetica"/>
            </a:endParaRPr>
          </a:p>
        </p:txBody>
      </p:sp>
      <p:sp>
        <p:nvSpPr>
          <p:cNvPr id="6" name="Rectangle 5"/>
          <p:cNvSpPr/>
          <p:nvPr/>
        </p:nvSpPr>
        <p:spPr>
          <a:xfrm>
            <a:off x="336552" y="698931"/>
            <a:ext cx="11590816" cy="420564"/>
          </a:xfrm>
          <a:prstGeom prst="rect">
            <a:avLst/>
          </a:prstGeom>
        </p:spPr>
        <p:txBody>
          <a:bodyPr wrap="square">
            <a:spAutoFit/>
          </a:bodyPr>
          <a:lstStyle/>
          <a:p>
            <a:pPr marL="457200" lvl="2"/>
            <a:r>
              <a:rPr lang="en-US" sz="2133" dirty="0">
                <a:latin typeface="Cambria" panose="02040503050406030204" pitchFamily="18" charset="0"/>
              </a:rPr>
              <a:t>Generally, each branch should have a specific purpose</a:t>
            </a:r>
          </a:p>
        </p:txBody>
      </p:sp>
      <p:pic>
        <p:nvPicPr>
          <p:cNvPr id="3" name="Picture 2">
            <a:extLst>
              <a:ext uri="{FF2B5EF4-FFF2-40B4-BE49-F238E27FC236}">
                <a16:creationId xmlns:a16="http://schemas.microsoft.com/office/drawing/2014/main" id="{8D214D1D-45DC-4B23-8D43-443DD4FA1ECF}"/>
              </a:ext>
            </a:extLst>
          </p:cNvPr>
          <p:cNvPicPr>
            <a:picLocks noChangeAspect="1"/>
          </p:cNvPicPr>
          <p:nvPr/>
        </p:nvPicPr>
        <p:blipFill>
          <a:blip r:embed="rId3"/>
          <a:stretch>
            <a:fillRect/>
          </a:stretch>
        </p:blipFill>
        <p:spPr>
          <a:xfrm>
            <a:off x="520413" y="1463574"/>
            <a:ext cx="11151173" cy="3930852"/>
          </a:xfrm>
          <a:prstGeom prst="rect">
            <a:avLst/>
          </a:prstGeom>
        </p:spPr>
      </p:pic>
    </p:spTree>
    <p:extLst>
      <p:ext uri="{BB962C8B-B14F-4D97-AF65-F5344CB8AC3E}">
        <p14:creationId xmlns:p14="http://schemas.microsoft.com/office/powerpoint/2010/main" val="225854315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Nadpis 20"/>
          <p:cNvSpPr>
            <a:spLocks noGrp="1"/>
          </p:cNvSpPr>
          <p:nvPr>
            <p:ph type="title" idx="4294967295"/>
          </p:nvPr>
        </p:nvSpPr>
        <p:spPr>
          <a:xfrm>
            <a:off x="548640" y="211138"/>
            <a:ext cx="9986010" cy="508000"/>
          </a:xfrm>
        </p:spPr>
        <p:txBody>
          <a:bodyPr/>
          <a:lstStyle/>
          <a:p>
            <a:pPr algn="l"/>
            <a:r>
              <a:rPr lang="en-US" sz="2600" b="1" dirty="0">
                <a:latin typeface="Helvetica"/>
                <a:cs typeface="Helvetica"/>
              </a:rPr>
              <a:t>Intro to Branches</a:t>
            </a:r>
            <a:endParaRPr sz="2600" b="1" dirty="0">
              <a:latin typeface="Helvetica"/>
              <a:cs typeface="Helvetica"/>
            </a:endParaRPr>
          </a:p>
        </p:txBody>
      </p:sp>
      <p:sp>
        <p:nvSpPr>
          <p:cNvPr id="6" name="Rectangle 5"/>
          <p:cNvSpPr/>
          <p:nvPr/>
        </p:nvSpPr>
        <p:spPr>
          <a:xfrm>
            <a:off x="336552" y="698931"/>
            <a:ext cx="11590816" cy="3702873"/>
          </a:xfrm>
          <a:prstGeom prst="rect">
            <a:avLst/>
          </a:prstGeom>
        </p:spPr>
        <p:txBody>
          <a:bodyPr wrap="square">
            <a:spAutoFit/>
          </a:bodyPr>
          <a:lstStyle/>
          <a:p>
            <a:pPr marL="342900" lvl="2" indent="-342900">
              <a:buFont typeface="Arial" panose="020B0604020202020204" pitchFamily="34" charset="0"/>
              <a:buChar char="•"/>
            </a:pPr>
            <a:r>
              <a:rPr lang="en-US" sz="2133" dirty="0">
                <a:solidFill>
                  <a:srgbClr val="0070C0"/>
                </a:solidFill>
                <a:latin typeface="Cambria" panose="02040503050406030204" pitchFamily="18" charset="0"/>
              </a:rPr>
              <a:t>git branch </a:t>
            </a:r>
            <a:r>
              <a:rPr lang="en-US" sz="2133" dirty="0">
                <a:latin typeface="Cambria" panose="02040503050406030204" pitchFamily="18" charset="0"/>
              </a:rPr>
              <a:t>lists all the branches</a:t>
            </a:r>
          </a:p>
          <a:p>
            <a:pPr marL="342900" lvl="2" indent="-342900">
              <a:buFont typeface="Arial" panose="020B0604020202020204" pitchFamily="34" charset="0"/>
              <a:buChar char="•"/>
            </a:pPr>
            <a:r>
              <a:rPr lang="en-US" sz="2133" dirty="0">
                <a:solidFill>
                  <a:srgbClr val="0070C0"/>
                </a:solidFill>
                <a:latin typeface="Cambria" panose="02040503050406030204" pitchFamily="18" charset="0"/>
              </a:rPr>
              <a:t>git switch main </a:t>
            </a:r>
            <a:r>
              <a:rPr lang="en-US" sz="2133" dirty="0">
                <a:latin typeface="Cambria" panose="02040503050406030204" pitchFamily="18" charset="0"/>
              </a:rPr>
              <a:t>allows you to switch between branches. Here we switched to the ‘main’ branch.</a:t>
            </a:r>
          </a:p>
          <a:p>
            <a:pPr marL="342900" lvl="2" indent="-342900">
              <a:buFont typeface="Arial" panose="020B0604020202020204" pitchFamily="34" charset="0"/>
              <a:buChar char="•"/>
            </a:pPr>
            <a:r>
              <a:rPr lang="en-US" sz="2133" dirty="0">
                <a:solidFill>
                  <a:srgbClr val="0070C0"/>
                </a:solidFill>
                <a:latin typeface="Cambria" panose="02040503050406030204" pitchFamily="18" charset="0"/>
              </a:rPr>
              <a:t>git branch speed-test </a:t>
            </a:r>
            <a:r>
              <a:rPr lang="en-US" sz="2133" dirty="0">
                <a:latin typeface="Cambria" panose="02040503050406030204" pitchFamily="18" charset="0"/>
              </a:rPr>
              <a:t>creates a new branch called speed-test</a:t>
            </a:r>
          </a:p>
          <a:p>
            <a:pPr marL="342900" lvl="2" indent="-342900">
              <a:buFont typeface="Arial" panose="020B0604020202020204" pitchFamily="34" charset="0"/>
              <a:buChar char="•"/>
            </a:pPr>
            <a:r>
              <a:rPr lang="en-US" sz="2133" dirty="0">
                <a:solidFill>
                  <a:srgbClr val="0070C0"/>
                </a:solidFill>
                <a:latin typeface="Cambria" panose="02040503050406030204" pitchFamily="18" charset="0"/>
              </a:rPr>
              <a:t>git switch speed-test </a:t>
            </a:r>
            <a:r>
              <a:rPr lang="en-US" sz="2133" dirty="0">
                <a:latin typeface="Cambria" panose="02040503050406030204" pitchFamily="18" charset="0"/>
              </a:rPr>
              <a:t>would then switch us to the speed-test branch</a:t>
            </a:r>
          </a:p>
          <a:p>
            <a:pPr marL="342900" lvl="2" indent="-342900">
              <a:buFont typeface="Arial" panose="020B0604020202020204" pitchFamily="34" charset="0"/>
              <a:buChar char="•"/>
            </a:pPr>
            <a:r>
              <a:rPr lang="en-US" sz="2133" dirty="0">
                <a:solidFill>
                  <a:srgbClr val="0070C0"/>
                </a:solidFill>
                <a:latin typeface="Cambria" panose="02040503050406030204" pitchFamily="18" charset="0"/>
              </a:rPr>
              <a:t>git switch –c speed-test </a:t>
            </a:r>
            <a:r>
              <a:rPr lang="en-US" sz="2133" dirty="0">
                <a:latin typeface="Cambria" panose="02040503050406030204" pitchFamily="18" charset="0"/>
              </a:rPr>
              <a:t>creates a new branch called speed-test and switches to it</a:t>
            </a:r>
          </a:p>
          <a:p>
            <a:pPr marL="342900" lvl="2" indent="-342900">
              <a:buFont typeface="Arial" panose="020B0604020202020204" pitchFamily="34" charset="0"/>
              <a:buChar char="•"/>
            </a:pPr>
            <a:endParaRPr lang="en-US" sz="2133" dirty="0">
              <a:latin typeface="Cambria" panose="02040503050406030204" pitchFamily="18" charset="0"/>
            </a:endParaRPr>
          </a:p>
          <a:p>
            <a:pPr marL="342900" lvl="2" indent="-342900">
              <a:buFont typeface="Arial" panose="020B0604020202020204" pitchFamily="34" charset="0"/>
              <a:buChar char="•"/>
            </a:pPr>
            <a:endParaRPr lang="en-US" sz="2133" dirty="0">
              <a:latin typeface="Cambria" panose="02040503050406030204" pitchFamily="18" charset="0"/>
            </a:endParaRPr>
          </a:p>
          <a:p>
            <a:pPr marL="0" lvl="2"/>
            <a:r>
              <a:rPr lang="en-US" sz="2133" dirty="0">
                <a:latin typeface="Cambria" panose="02040503050406030204" pitchFamily="18" charset="0"/>
              </a:rPr>
              <a:t>When you create a new branch, people will refer to this as “branching off”. For example, creating a speed-test branch from the main branch, you’d say you are “branching off main.”</a:t>
            </a:r>
          </a:p>
          <a:p>
            <a:pPr marL="0" lvl="2"/>
            <a:endParaRPr lang="en-US" sz="2133" dirty="0">
              <a:latin typeface="Cambria" panose="02040503050406030204" pitchFamily="18" charset="0"/>
            </a:endParaRPr>
          </a:p>
          <a:p>
            <a:pPr marL="0" lvl="2"/>
            <a:endParaRPr lang="en-US" sz="2133" dirty="0">
              <a:latin typeface="Cambria" panose="02040503050406030204" pitchFamily="18" charset="0"/>
            </a:endParaRPr>
          </a:p>
        </p:txBody>
      </p:sp>
    </p:spTree>
    <p:extLst>
      <p:ext uri="{BB962C8B-B14F-4D97-AF65-F5344CB8AC3E}">
        <p14:creationId xmlns:p14="http://schemas.microsoft.com/office/powerpoint/2010/main" val="394416092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Nadpis 20"/>
          <p:cNvSpPr>
            <a:spLocks noGrp="1"/>
          </p:cNvSpPr>
          <p:nvPr>
            <p:ph type="title" idx="4294967295"/>
          </p:nvPr>
        </p:nvSpPr>
        <p:spPr>
          <a:xfrm>
            <a:off x="548640" y="211138"/>
            <a:ext cx="9986010" cy="508000"/>
          </a:xfrm>
        </p:spPr>
        <p:txBody>
          <a:bodyPr/>
          <a:lstStyle/>
          <a:p>
            <a:pPr algn="l"/>
            <a:r>
              <a:rPr lang="en-US" sz="2600" b="1" dirty="0">
                <a:latin typeface="Helvetica"/>
                <a:cs typeface="Helvetica"/>
              </a:rPr>
              <a:t>Modifying and Comparing Branches</a:t>
            </a:r>
            <a:endParaRPr sz="2600" b="1" dirty="0">
              <a:latin typeface="Helvetica"/>
              <a:cs typeface="Helvetica"/>
            </a:endParaRPr>
          </a:p>
        </p:txBody>
      </p:sp>
      <p:sp>
        <p:nvSpPr>
          <p:cNvPr id="6" name="Rectangle 5"/>
          <p:cNvSpPr/>
          <p:nvPr/>
        </p:nvSpPr>
        <p:spPr>
          <a:xfrm>
            <a:off x="336552" y="698931"/>
            <a:ext cx="11590816" cy="1733488"/>
          </a:xfrm>
          <a:prstGeom prst="rect">
            <a:avLst/>
          </a:prstGeom>
        </p:spPr>
        <p:txBody>
          <a:bodyPr wrap="square">
            <a:spAutoFit/>
          </a:bodyPr>
          <a:lstStyle/>
          <a:p>
            <a:pPr marL="342900" lvl="2" indent="-342900">
              <a:buFont typeface="Arial" panose="020B0604020202020204" pitchFamily="34" charset="0"/>
              <a:buChar char="•"/>
            </a:pPr>
            <a:r>
              <a:rPr lang="en-US" sz="2133" dirty="0">
                <a:solidFill>
                  <a:srgbClr val="0070C0"/>
                </a:solidFill>
                <a:latin typeface="Cambria" panose="02040503050406030204" pitchFamily="18" charset="0"/>
              </a:rPr>
              <a:t>git branch </a:t>
            </a:r>
            <a:r>
              <a:rPr lang="en-US" sz="2133" dirty="0">
                <a:latin typeface="Cambria" panose="02040503050406030204" pitchFamily="18" charset="0"/>
              </a:rPr>
              <a:t>lists all the branches</a:t>
            </a:r>
          </a:p>
          <a:p>
            <a:pPr marL="342900" lvl="2" indent="-342900">
              <a:buFont typeface="Arial" panose="020B0604020202020204" pitchFamily="34" charset="0"/>
              <a:buChar char="•"/>
            </a:pPr>
            <a:r>
              <a:rPr lang="en-US" sz="2133" dirty="0">
                <a:solidFill>
                  <a:srgbClr val="0070C0"/>
                </a:solidFill>
                <a:latin typeface="Cambria" panose="02040503050406030204" pitchFamily="18" charset="0"/>
              </a:rPr>
              <a:t>git switch main </a:t>
            </a:r>
            <a:r>
              <a:rPr lang="en-US" sz="2133" dirty="0">
                <a:latin typeface="Cambria" panose="02040503050406030204" pitchFamily="18" charset="0"/>
              </a:rPr>
              <a:t>allows you to switch between branches. Here we switched to the ‘main’ branch.</a:t>
            </a:r>
          </a:p>
          <a:p>
            <a:pPr marL="342900" lvl="2" indent="-342900">
              <a:buFont typeface="Arial" panose="020B0604020202020204" pitchFamily="34" charset="0"/>
              <a:buChar char="•"/>
            </a:pPr>
            <a:r>
              <a:rPr lang="en-US" sz="2133" dirty="0">
                <a:solidFill>
                  <a:srgbClr val="0070C0"/>
                </a:solidFill>
                <a:latin typeface="Cambria" panose="02040503050406030204" pitchFamily="18" charset="0"/>
              </a:rPr>
              <a:t>git branch speed-test </a:t>
            </a:r>
            <a:r>
              <a:rPr lang="en-US" sz="2133" dirty="0">
                <a:latin typeface="Cambria" panose="02040503050406030204" pitchFamily="18" charset="0"/>
              </a:rPr>
              <a:t>creates a new branch called speed-test</a:t>
            </a:r>
          </a:p>
          <a:p>
            <a:pPr marL="342900" lvl="2" indent="-342900">
              <a:buFont typeface="Arial" panose="020B0604020202020204" pitchFamily="34" charset="0"/>
              <a:buChar char="•"/>
            </a:pPr>
            <a:r>
              <a:rPr lang="en-US" sz="2133" dirty="0">
                <a:solidFill>
                  <a:srgbClr val="0070C0"/>
                </a:solidFill>
                <a:latin typeface="Cambria" panose="02040503050406030204" pitchFamily="18" charset="0"/>
              </a:rPr>
              <a:t>git switch speed-test </a:t>
            </a:r>
            <a:r>
              <a:rPr lang="en-US" sz="2133" dirty="0">
                <a:latin typeface="Cambria" panose="02040503050406030204" pitchFamily="18" charset="0"/>
              </a:rPr>
              <a:t>would then switch us to the speed-test branch</a:t>
            </a:r>
          </a:p>
          <a:p>
            <a:pPr marL="342900" lvl="2" indent="-342900">
              <a:buFont typeface="Arial" panose="020B0604020202020204" pitchFamily="34" charset="0"/>
              <a:buChar char="•"/>
            </a:pPr>
            <a:r>
              <a:rPr lang="en-US" sz="2133" dirty="0">
                <a:solidFill>
                  <a:srgbClr val="0070C0"/>
                </a:solidFill>
                <a:latin typeface="Cambria" panose="02040503050406030204" pitchFamily="18" charset="0"/>
              </a:rPr>
              <a:t>git switch –c speed-test </a:t>
            </a:r>
            <a:r>
              <a:rPr lang="en-US" sz="2133" dirty="0">
                <a:latin typeface="Cambria" panose="02040503050406030204" pitchFamily="18" charset="0"/>
              </a:rPr>
              <a:t>creates a new branch called speed-test and switches to it</a:t>
            </a:r>
          </a:p>
        </p:txBody>
      </p:sp>
      <p:sp>
        <p:nvSpPr>
          <p:cNvPr id="5" name="TextBox 4">
            <a:extLst>
              <a:ext uri="{FF2B5EF4-FFF2-40B4-BE49-F238E27FC236}">
                <a16:creationId xmlns:a16="http://schemas.microsoft.com/office/drawing/2014/main" id="{293BD1E3-4656-4C56-9141-9861DDCB9112}"/>
              </a:ext>
            </a:extLst>
          </p:cNvPr>
          <p:cNvSpPr txBox="1"/>
          <p:nvPr/>
        </p:nvSpPr>
        <p:spPr>
          <a:xfrm>
            <a:off x="197489" y="6343735"/>
            <a:ext cx="6097248" cy="369332"/>
          </a:xfrm>
          <a:prstGeom prst="rect">
            <a:avLst/>
          </a:prstGeom>
          <a:noFill/>
        </p:spPr>
        <p:txBody>
          <a:bodyPr wrap="square">
            <a:spAutoFit/>
          </a:bodyPr>
          <a:lstStyle/>
          <a:p>
            <a:r>
              <a:rPr lang="en-US" dirty="0"/>
              <a:t>https://www.datacamp.com/tracks/github-foundations</a:t>
            </a:r>
          </a:p>
        </p:txBody>
      </p:sp>
      <p:pic>
        <p:nvPicPr>
          <p:cNvPr id="4" name="Picture 3">
            <a:extLst>
              <a:ext uri="{FF2B5EF4-FFF2-40B4-BE49-F238E27FC236}">
                <a16:creationId xmlns:a16="http://schemas.microsoft.com/office/drawing/2014/main" id="{9FCF9364-771E-43DD-AF9D-6FE4C3E984E4}"/>
              </a:ext>
            </a:extLst>
          </p:cNvPr>
          <p:cNvPicPr>
            <a:picLocks noChangeAspect="1"/>
          </p:cNvPicPr>
          <p:nvPr/>
        </p:nvPicPr>
        <p:blipFill>
          <a:blip r:embed="rId3"/>
          <a:stretch>
            <a:fillRect/>
          </a:stretch>
        </p:blipFill>
        <p:spPr>
          <a:xfrm>
            <a:off x="264945" y="3769120"/>
            <a:ext cx="3862450" cy="2545403"/>
          </a:xfrm>
          <a:prstGeom prst="rect">
            <a:avLst/>
          </a:prstGeom>
        </p:spPr>
      </p:pic>
      <p:sp>
        <p:nvSpPr>
          <p:cNvPr id="9" name="TextBox 8">
            <a:extLst>
              <a:ext uri="{FF2B5EF4-FFF2-40B4-BE49-F238E27FC236}">
                <a16:creationId xmlns:a16="http://schemas.microsoft.com/office/drawing/2014/main" id="{3213F47C-2726-4506-A699-5F843AA67CE7}"/>
              </a:ext>
            </a:extLst>
          </p:cNvPr>
          <p:cNvSpPr txBox="1"/>
          <p:nvPr/>
        </p:nvSpPr>
        <p:spPr>
          <a:xfrm>
            <a:off x="197488" y="3385182"/>
            <a:ext cx="10040793" cy="369332"/>
          </a:xfrm>
          <a:prstGeom prst="rect">
            <a:avLst/>
          </a:prstGeom>
          <a:noFill/>
        </p:spPr>
        <p:txBody>
          <a:bodyPr wrap="square">
            <a:spAutoFit/>
          </a:bodyPr>
          <a:lstStyle/>
          <a:p>
            <a:pPr marL="0" lvl="2"/>
            <a:r>
              <a:rPr lang="en-US" sz="1800" dirty="0">
                <a:latin typeface="Cambria" panose="02040503050406030204" pitchFamily="18" charset="0"/>
              </a:rPr>
              <a:t>Check out this </a:t>
            </a:r>
            <a:r>
              <a:rPr lang="en-US" sz="1800" dirty="0" err="1">
                <a:latin typeface="Cambria" panose="02040503050406030204" pitchFamily="18" charset="0"/>
              </a:rPr>
              <a:t>DataCamp</a:t>
            </a:r>
            <a:r>
              <a:rPr lang="en-US" sz="1800" dirty="0">
                <a:latin typeface="Cambria" panose="02040503050406030204" pitchFamily="18" charset="0"/>
              </a:rPr>
              <a:t> GitHub Foundations skills track to learn more and get more practice.</a:t>
            </a:r>
          </a:p>
        </p:txBody>
      </p:sp>
      <p:pic>
        <p:nvPicPr>
          <p:cNvPr id="10" name="Picture 9">
            <a:extLst>
              <a:ext uri="{FF2B5EF4-FFF2-40B4-BE49-F238E27FC236}">
                <a16:creationId xmlns:a16="http://schemas.microsoft.com/office/drawing/2014/main" id="{9FBDF7E0-1C54-4F9C-BDEF-B30D06F67C59}"/>
              </a:ext>
            </a:extLst>
          </p:cNvPr>
          <p:cNvPicPr>
            <a:picLocks noChangeAspect="1"/>
          </p:cNvPicPr>
          <p:nvPr/>
        </p:nvPicPr>
        <p:blipFill>
          <a:blip r:embed="rId4"/>
          <a:stretch>
            <a:fillRect/>
          </a:stretch>
        </p:blipFill>
        <p:spPr>
          <a:xfrm>
            <a:off x="4409359" y="4519268"/>
            <a:ext cx="7716875" cy="1059712"/>
          </a:xfrm>
          <a:prstGeom prst="rect">
            <a:avLst/>
          </a:prstGeom>
        </p:spPr>
      </p:pic>
      <p:sp>
        <p:nvSpPr>
          <p:cNvPr id="11" name="Arrow: Right 10">
            <a:extLst>
              <a:ext uri="{FF2B5EF4-FFF2-40B4-BE49-F238E27FC236}">
                <a16:creationId xmlns:a16="http://schemas.microsoft.com/office/drawing/2014/main" id="{851C9D0B-1FA0-4CDF-9310-9AD9C7BE10C5}"/>
              </a:ext>
            </a:extLst>
          </p:cNvPr>
          <p:cNvSpPr/>
          <p:nvPr/>
        </p:nvSpPr>
        <p:spPr>
          <a:xfrm>
            <a:off x="3899694" y="4597497"/>
            <a:ext cx="509665" cy="369332"/>
          </a:xfrm>
          <a:prstGeom prst="rightArrow">
            <a:avLst/>
          </a:prstGeom>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3432561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Nadpis 20"/>
          <p:cNvSpPr>
            <a:spLocks noGrp="1"/>
          </p:cNvSpPr>
          <p:nvPr>
            <p:ph type="title" idx="4294967295"/>
          </p:nvPr>
        </p:nvSpPr>
        <p:spPr>
          <a:xfrm>
            <a:off x="335280" y="211138"/>
            <a:ext cx="10199370" cy="508000"/>
          </a:xfrm>
        </p:spPr>
        <p:txBody>
          <a:bodyPr/>
          <a:lstStyle/>
          <a:p>
            <a:pPr algn="l"/>
            <a:r>
              <a:rPr lang="en-US" sz="2600" b="1" dirty="0">
                <a:latin typeface="Helvetica"/>
                <a:cs typeface="Helvetica"/>
              </a:rPr>
              <a:t>Command Line Interface Pros/Cons</a:t>
            </a:r>
            <a:endParaRPr sz="2600" b="1" dirty="0">
              <a:latin typeface="Helvetica"/>
              <a:cs typeface="Helvetica"/>
            </a:endParaRPr>
          </a:p>
        </p:txBody>
      </p:sp>
      <p:sp>
        <p:nvSpPr>
          <p:cNvPr id="35" name="Rectangle 34"/>
          <p:cNvSpPr/>
          <p:nvPr/>
        </p:nvSpPr>
        <p:spPr>
          <a:xfrm>
            <a:off x="476641" y="889691"/>
            <a:ext cx="11199543" cy="3416320"/>
          </a:xfrm>
          <a:prstGeom prst="rect">
            <a:avLst/>
          </a:prstGeom>
        </p:spPr>
        <p:txBody>
          <a:bodyPr wrap="square">
            <a:spAutoFit/>
          </a:bodyPr>
          <a:lstStyle/>
          <a:p>
            <a:r>
              <a:rPr lang="en-US" sz="2400" b="1" dirty="0">
                <a:latin typeface="Cambria" panose="02040503050406030204" pitchFamily="18" charset="0"/>
              </a:rPr>
              <a:t>Pros</a:t>
            </a:r>
          </a:p>
          <a:p>
            <a:pPr marL="380990" indent="-380990">
              <a:buFont typeface="Arial" panose="020B0604020202020204" pitchFamily="34" charset="0"/>
              <a:buChar char="•"/>
            </a:pPr>
            <a:r>
              <a:rPr lang="en-US" sz="2400" dirty="0">
                <a:latin typeface="Cambria" panose="02040503050406030204" pitchFamily="18" charset="0"/>
              </a:rPr>
              <a:t>Windows users can use a program called Git Bash, which is </a:t>
            </a:r>
            <a:r>
              <a:rPr lang="en-US" sz="2400" i="1" dirty="0">
                <a:solidFill>
                  <a:srgbClr val="0070C0"/>
                </a:solidFill>
                <a:latin typeface="Cambria" panose="02040503050406030204" pitchFamily="18" charset="0"/>
              </a:rPr>
              <a:t>shell </a:t>
            </a:r>
            <a:r>
              <a:rPr lang="en-US" sz="2400" dirty="0">
                <a:latin typeface="Cambria" panose="02040503050406030204" pitchFamily="18" charset="0"/>
              </a:rPr>
              <a:t>or </a:t>
            </a:r>
            <a:r>
              <a:rPr lang="en-US" sz="2400" i="1" dirty="0">
                <a:solidFill>
                  <a:srgbClr val="0070C0"/>
                </a:solidFill>
                <a:latin typeface="Cambria" panose="02040503050406030204" pitchFamily="18" charset="0"/>
              </a:rPr>
              <a:t>terminal</a:t>
            </a:r>
            <a:r>
              <a:rPr lang="en-US" sz="2400" dirty="0">
                <a:latin typeface="Cambria" panose="02040503050406030204" pitchFamily="18" charset="0"/>
              </a:rPr>
              <a:t> that provides a direct command line environment for working with Git</a:t>
            </a:r>
          </a:p>
          <a:p>
            <a:pPr marL="380990" indent="-380990">
              <a:buFont typeface="Arial" panose="020B0604020202020204" pitchFamily="34" charset="0"/>
              <a:buChar char="•"/>
            </a:pPr>
            <a:r>
              <a:rPr lang="en-US" sz="2400" dirty="0">
                <a:latin typeface="Cambria" panose="02040503050406030204" pitchFamily="18" charset="0"/>
              </a:rPr>
              <a:t>Mac users may use </a:t>
            </a:r>
            <a:r>
              <a:rPr lang="en-US" sz="2400" dirty="0" err="1">
                <a:latin typeface="Cambria" panose="02040503050406030204" pitchFamily="18" charset="0"/>
              </a:rPr>
              <a:t>Xcode</a:t>
            </a:r>
            <a:r>
              <a:rPr lang="en-US" sz="2400" dirty="0">
                <a:latin typeface="Cambria" panose="02040503050406030204" pitchFamily="18" charset="0"/>
              </a:rPr>
              <a:t> Command Line Tools, Homebrew, or </a:t>
            </a:r>
            <a:r>
              <a:rPr lang="en-US" sz="2400" dirty="0" err="1">
                <a:latin typeface="Cambria" panose="02040503050406030204" pitchFamily="18" charset="0"/>
              </a:rPr>
              <a:t>MacPorts</a:t>
            </a:r>
            <a:r>
              <a:rPr lang="en-US" sz="2400" dirty="0">
                <a:latin typeface="Cambria" panose="02040503050406030204" pitchFamily="18" charset="0"/>
              </a:rPr>
              <a:t> as popular options</a:t>
            </a:r>
          </a:p>
          <a:p>
            <a:endParaRPr lang="en-US" sz="2400" b="1" dirty="0">
              <a:latin typeface="Cambria" panose="02040503050406030204" pitchFamily="18" charset="0"/>
            </a:endParaRPr>
          </a:p>
          <a:p>
            <a:r>
              <a:rPr lang="en-US" sz="2400" b="1" dirty="0">
                <a:latin typeface="Cambria" panose="02040503050406030204" pitchFamily="18" charset="0"/>
              </a:rPr>
              <a:t>Cons</a:t>
            </a:r>
          </a:p>
          <a:p>
            <a:pPr marL="380990" indent="-380990">
              <a:buFont typeface="Arial" panose="020B0604020202020204" pitchFamily="34" charset="0"/>
              <a:buChar char="•"/>
            </a:pPr>
            <a:r>
              <a:rPr lang="en-US" sz="2400" dirty="0">
                <a:latin typeface="Cambria" panose="02040503050406030204" pitchFamily="18" charset="0"/>
              </a:rPr>
              <a:t>Operated from the command line</a:t>
            </a:r>
          </a:p>
          <a:p>
            <a:pPr lvl="1"/>
            <a:endParaRPr lang="en-US" sz="2400" b="1" dirty="0">
              <a:latin typeface="Cambria" panose="02040503050406030204" pitchFamily="18" charset="0"/>
            </a:endParaRPr>
          </a:p>
        </p:txBody>
      </p:sp>
      <p:pic>
        <p:nvPicPr>
          <p:cNvPr id="3" name="Picture 2"/>
          <p:cNvPicPr>
            <a:picLocks noChangeAspect="1"/>
          </p:cNvPicPr>
          <p:nvPr/>
        </p:nvPicPr>
        <p:blipFill>
          <a:blip r:embed="rId3"/>
          <a:stretch>
            <a:fillRect/>
          </a:stretch>
        </p:blipFill>
        <p:spPr>
          <a:xfrm>
            <a:off x="7387834" y="3429000"/>
            <a:ext cx="4327525" cy="3059419"/>
          </a:xfrm>
          <a:prstGeom prst="rect">
            <a:avLst/>
          </a:prstGeom>
        </p:spPr>
      </p:pic>
    </p:spTree>
    <p:extLst>
      <p:ext uri="{BB962C8B-B14F-4D97-AF65-F5344CB8AC3E}">
        <p14:creationId xmlns:p14="http://schemas.microsoft.com/office/powerpoint/2010/main" val="241100836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54EA7F14-B9DE-164B-9F38-47D5668D2586}"/>
              </a:ext>
            </a:extLst>
          </p:cNvPr>
          <p:cNvSpPr>
            <a:spLocks noGrp="1"/>
          </p:cNvSpPr>
          <p:nvPr>
            <p:ph type="ctrTitle"/>
          </p:nvPr>
        </p:nvSpPr>
        <p:spPr>
          <a:xfrm>
            <a:off x="-1" y="1026653"/>
            <a:ext cx="12192000" cy="1231106"/>
          </a:xfrm>
        </p:spPr>
        <p:txBody>
          <a:bodyPr/>
          <a:lstStyle/>
          <a:p>
            <a:pPr algn="ctr"/>
            <a:r>
              <a:rPr lang="en-US" sz="4000" dirty="0"/>
              <a:t>Creating a Portfolio Site on GitHub Pages</a:t>
            </a:r>
            <a:br>
              <a:rPr lang="en-US" sz="4000" dirty="0"/>
            </a:br>
            <a:r>
              <a:rPr lang="en-US" sz="4000" dirty="0"/>
              <a:t>to Showcase Your Work</a:t>
            </a:r>
          </a:p>
        </p:txBody>
      </p:sp>
      <p:pic>
        <p:nvPicPr>
          <p:cNvPr id="6" name="Picture 5" descr="A person smiling for the picture&#10;&#10;Description automatically generated with low confidence">
            <a:extLst>
              <a:ext uri="{FF2B5EF4-FFF2-40B4-BE49-F238E27FC236}">
                <a16:creationId xmlns:a16="http://schemas.microsoft.com/office/drawing/2014/main" id="{BAFB43CD-DDA7-4F36-BF18-8F963E38F2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85656" y="5370175"/>
            <a:ext cx="2021985" cy="1347990"/>
          </a:xfrm>
          <a:prstGeom prst="rect">
            <a:avLst/>
          </a:prstGeom>
        </p:spPr>
      </p:pic>
      <p:sp>
        <p:nvSpPr>
          <p:cNvPr id="7" name="Rectangle 6">
            <a:extLst>
              <a:ext uri="{FF2B5EF4-FFF2-40B4-BE49-F238E27FC236}">
                <a16:creationId xmlns:a16="http://schemas.microsoft.com/office/drawing/2014/main" id="{D3AE5B7E-DAD1-42FC-A367-B74801B0F26A}"/>
              </a:ext>
            </a:extLst>
          </p:cNvPr>
          <p:cNvSpPr/>
          <p:nvPr/>
        </p:nvSpPr>
        <p:spPr>
          <a:xfrm>
            <a:off x="3862723" y="5295451"/>
            <a:ext cx="6181109" cy="1477328"/>
          </a:xfrm>
          <a:prstGeom prst="rect">
            <a:avLst/>
          </a:prstGeom>
        </p:spPr>
        <p:txBody>
          <a:bodyPr wrap="square">
            <a:spAutoFit/>
          </a:bodyPr>
          <a:lstStyle>
            <a:defPPr>
              <a:defRPr lang="en-US"/>
            </a:defPPr>
            <a:lvl1pPr algn="l" defTabSz="912813" rtl="0" fontAlgn="base">
              <a:spcBef>
                <a:spcPct val="0"/>
              </a:spcBef>
              <a:spcAft>
                <a:spcPct val="0"/>
              </a:spcAft>
              <a:defRPr kern="1200">
                <a:solidFill>
                  <a:schemeClr val="tx1"/>
                </a:solidFill>
                <a:latin typeface="Roboto Light" charset="0"/>
                <a:ea typeface="ＭＳ Ｐゴシック" charset="0"/>
                <a:cs typeface="ＭＳ Ｐゴシック" charset="0"/>
              </a:defRPr>
            </a:lvl1pPr>
            <a:lvl2pPr marL="455613" indent="1588" algn="l" defTabSz="912813" rtl="0" fontAlgn="base">
              <a:spcBef>
                <a:spcPct val="0"/>
              </a:spcBef>
              <a:spcAft>
                <a:spcPct val="0"/>
              </a:spcAft>
              <a:defRPr kern="1200">
                <a:solidFill>
                  <a:schemeClr val="tx1"/>
                </a:solidFill>
                <a:latin typeface="Roboto Light" charset="0"/>
                <a:ea typeface="ＭＳ Ｐゴシック" charset="0"/>
                <a:cs typeface="ＭＳ Ｐゴシック" charset="0"/>
              </a:defRPr>
            </a:lvl2pPr>
            <a:lvl3pPr marL="912813" indent="1588" algn="l" defTabSz="912813" rtl="0" fontAlgn="base">
              <a:spcBef>
                <a:spcPct val="0"/>
              </a:spcBef>
              <a:spcAft>
                <a:spcPct val="0"/>
              </a:spcAft>
              <a:defRPr kern="1200">
                <a:solidFill>
                  <a:schemeClr val="tx1"/>
                </a:solidFill>
                <a:latin typeface="Roboto Light" charset="0"/>
                <a:ea typeface="ＭＳ Ｐゴシック" charset="0"/>
                <a:cs typeface="ＭＳ Ｐゴシック" charset="0"/>
              </a:defRPr>
            </a:lvl3pPr>
            <a:lvl4pPr marL="1370013" indent="1588" algn="l" defTabSz="912813" rtl="0" fontAlgn="base">
              <a:spcBef>
                <a:spcPct val="0"/>
              </a:spcBef>
              <a:spcAft>
                <a:spcPct val="0"/>
              </a:spcAft>
              <a:defRPr kern="1200">
                <a:solidFill>
                  <a:schemeClr val="tx1"/>
                </a:solidFill>
                <a:latin typeface="Roboto Light" charset="0"/>
                <a:ea typeface="ＭＳ Ｐゴシック" charset="0"/>
                <a:cs typeface="ＭＳ Ｐゴシック" charset="0"/>
              </a:defRPr>
            </a:lvl4pPr>
            <a:lvl5pPr marL="1827213" indent="1588" algn="l" defTabSz="912813" rtl="0" fontAlgn="base">
              <a:spcBef>
                <a:spcPct val="0"/>
              </a:spcBef>
              <a:spcAft>
                <a:spcPct val="0"/>
              </a:spcAft>
              <a:defRPr kern="1200">
                <a:solidFill>
                  <a:schemeClr val="tx1"/>
                </a:solidFill>
                <a:latin typeface="Roboto Light" charset="0"/>
                <a:ea typeface="ＭＳ Ｐゴシック" charset="0"/>
                <a:cs typeface="ＭＳ Ｐゴシック" charset="0"/>
              </a:defRPr>
            </a:lvl5pPr>
            <a:lvl6pPr marL="2286000" algn="l" defTabSz="457200" rtl="0" eaLnBrk="1" latinLnBrk="0" hangingPunct="1">
              <a:defRPr kern="1200">
                <a:solidFill>
                  <a:schemeClr val="tx1"/>
                </a:solidFill>
                <a:latin typeface="Roboto Light" charset="0"/>
                <a:ea typeface="ＭＳ Ｐゴシック" charset="0"/>
                <a:cs typeface="ＭＳ Ｐゴシック" charset="0"/>
              </a:defRPr>
            </a:lvl6pPr>
            <a:lvl7pPr marL="2743200" algn="l" defTabSz="457200" rtl="0" eaLnBrk="1" latinLnBrk="0" hangingPunct="1">
              <a:defRPr kern="1200">
                <a:solidFill>
                  <a:schemeClr val="tx1"/>
                </a:solidFill>
                <a:latin typeface="Roboto Light" charset="0"/>
                <a:ea typeface="ＭＳ Ｐゴシック" charset="0"/>
                <a:cs typeface="ＭＳ Ｐゴシック" charset="0"/>
              </a:defRPr>
            </a:lvl7pPr>
            <a:lvl8pPr marL="3200400" algn="l" defTabSz="457200" rtl="0" eaLnBrk="1" latinLnBrk="0" hangingPunct="1">
              <a:defRPr kern="1200">
                <a:solidFill>
                  <a:schemeClr val="tx1"/>
                </a:solidFill>
                <a:latin typeface="Roboto Light" charset="0"/>
                <a:ea typeface="ＭＳ Ｐゴシック" charset="0"/>
                <a:cs typeface="ＭＳ Ｐゴシック" charset="0"/>
              </a:defRPr>
            </a:lvl8pPr>
            <a:lvl9pPr marL="3657600" algn="l" defTabSz="457200" rtl="0" eaLnBrk="1" latinLnBrk="0" hangingPunct="1">
              <a:defRPr kern="1200">
                <a:solidFill>
                  <a:schemeClr val="tx1"/>
                </a:solidFill>
                <a:latin typeface="Roboto Light" charset="0"/>
                <a:ea typeface="ＭＳ Ｐゴシック" charset="0"/>
                <a:cs typeface="ＭＳ Ｐゴシック" charset="0"/>
              </a:defRPr>
            </a:lvl9pPr>
          </a:lstStyle>
          <a:p>
            <a:pPr marL="0" marR="0" lvl="0" indent="0" algn="l" defTabSz="912813"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C9B991"/>
                </a:solidFill>
                <a:effectLst/>
                <a:uLnTx/>
                <a:uFillTx/>
                <a:latin typeface="Roboto Light" charset="0"/>
                <a:ea typeface="ＭＳ Ｐゴシック" charset="0"/>
              </a:rPr>
              <a:t>Professor Matthew Lanham</a:t>
            </a:r>
          </a:p>
          <a:p>
            <a:pPr marL="0" marR="0" lvl="0" indent="0" algn="l" defTabSz="912813"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C9B991"/>
                </a:solidFill>
                <a:effectLst/>
                <a:uLnTx/>
                <a:uFillTx/>
                <a:latin typeface="Roboto Light" charset="0"/>
                <a:ea typeface="ＭＳ Ｐゴシック" charset="0"/>
              </a:rPr>
              <a:t>(Former) Academic Director, </a:t>
            </a:r>
            <a:r>
              <a:rPr kumimoji="0" lang="en-US" sz="1800" b="0" i="0" u="none" strike="noStrike" kern="1200" cap="none" spc="0" normalizeH="0" baseline="0" noProof="0" dirty="0">
                <a:ln>
                  <a:noFill/>
                </a:ln>
                <a:solidFill>
                  <a:srgbClr val="C9B991"/>
                </a:solidFill>
                <a:effectLst/>
                <a:uLnTx/>
                <a:uFillTx/>
                <a:latin typeface="Roboto Light" charset="0"/>
                <a:ea typeface="ＭＳ Ｐゴシック" charset="0"/>
                <a:hlinkClick r:id="rId3">
                  <a:extLst>
                    <a:ext uri="{A12FA001-AC4F-418D-AE19-62706E023703}">
                      <ahyp:hlinkClr xmlns:ahyp="http://schemas.microsoft.com/office/drawing/2018/hyperlinkcolor" val="tx"/>
                    </a:ext>
                  </a:extLst>
                </a:hlinkClick>
              </a:rPr>
              <a:t>MS BAIM</a:t>
            </a:r>
            <a:r>
              <a:rPr kumimoji="0" lang="en-US" sz="1800" b="0" i="0" u="none" strike="noStrike" kern="1200" cap="none" spc="0" normalizeH="0" baseline="0" noProof="0" dirty="0">
                <a:ln>
                  <a:noFill/>
                </a:ln>
                <a:solidFill>
                  <a:srgbClr val="C9B991"/>
                </a:solidFill>
                <a:effectLst/>
                <a:uLnTx/>
                <a:uFillTx/>
                <a:latin typeface="Roboto Light" charset="0"/>
                <a:ea typeface="ＭＳ Ｐゴシック" charset="0"/>
              </a:rPr>
              <a:t> Program</a:t>
            </a:r>
          </a:p>
          <a:p>
            <a:pPr marL="0" marR="0" lvl="0" indent="0" algn="l" defTabSz="912813"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C9B991"/>
                </a:solidFill>
                <a:effectLst/>
                <a:uLnTx/>
                <a:uFillTx/>
                <a:latin typeface="Roboto Light" charset="0"/>
                <a:ea typeface="ＭＳ Ｐゴシック" charset="0"/>
              </a:rPr>
              <a:t>Associate Director of Student Engagements, </a:t>
            </a:r>
          </a:p>
          <a:p>
            <a:pPr marL="0" marR="0" lvl="0" indent="0" algn="l" defTabSz="912813"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C9B991"/>
                </a:solidFill>
                <a:effectLst/>
                <a:uLnTx/>
                <a:uFillTx/>
                <a:latin typeface="Roboto Light" charset="0"/>
                <a:ea typeface="ＭＳ Ｐゴシック" charset="0"/>
                <a:hlinkClick r:id="rId4">
                  <a:extLst>
                    <a:ext uri="{A12FA001-AC4F-418D-AE19-62706E023703}">
                      <ahyp:hlinkClr xmlns:ahyp="http://schemas.microsoft.com/office/drawing/2018/hyperlinkcolor" val="tx"/>
                    </a:ext>
                  </a:extLst>
                </a:hlinkClick>
              </a:rPr>
              <a:t>Krenicki Center</a:t>
            </a:r>
            <a:r>
              <a:rPr kumimoji="0" lang="en-US" sz="1800" b="0" i="0" u="none" strike="noStrike" kern="1200" cap="none" spc="0" normalizeH="0" baseline="0" noProof="0" dirty="0">
                <a:ln>
                  <a:noFill/>
                </a:ln>
                <a:solidFill>
                  <a:srgbClr val="C9B991"/>
                </a:solidFill>
                <a:effectLst/>
                <a:uLnTx/>
                <a:uFillTx/>
                <a:latin typeface="Roboto Light" charset="0"/>
                <a:ea typeface="ＭＳ Ｐゴシック" charset="0"/>
              </a:rPr>
              <a:t> for Business Analytics &amp; Machine Learning</a:t>
            </a:r>
          </a:p>
          <a:p>
            <a:pPr marL="0" marR="0" lvl="0" indent="0" algn="l" defTabSz="912813"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C9B991"/>
                </a:solidFill>
                <a:effectLst/>
                <a:uLnTx/>
                <a:uFillTx/>
                <a:latin typeface="Roboto Light" charset="0"/>
                <a:ea typeface="ＭＳ Ｐゴシック" charset="0"/>
                <a:hlinkClick r:id="rId5">
                  <a:extLst>
                    <a:ext uri="{A12FA001-AC4F-418D-AE19-62706E023703}">
                      <ahyp:hlinkClr xmlns:ahyp="http://schemas.microsoft.com/office/drawing/2018/hyperlinkcolor" val="tx"/>
                    </a:ext>
                  </a:extLst>
                </a:hlinkClick>
              </a:rPr>
              <a:t>MatthewALanham.com</a:t>
            </a:r>
            <a:endParaRPr kumimoji="0" lang="en-US" sz="1800" b="0" i="0" u="none" strike="noStrike" kern="1200" cap="none" spc="0" normalizeH="0" baseline="0" noProof="0" dirty="0">
              <a:ln>
                <a:noFill/>
              </a:ln>
              <a:solidFill>
                <a:srgbClr val="C9B991"/>
              </a:solidFill>
              <a:effectLst/>
              <a:uLnTx/>
              <a:uFillTx/>
              <a:latin typeface="Roboto Light" charset="0"/>
              <a:ea typeface="ＭＳ Ｐゴシック" charset="0"/>
            </a:endParaRPr>
          </a:p>
        </p:txBody>
      </p:sp>
      <p:pic>
        <p:nvPicPr>
          <p:cNvPr id="3080" name="Picture 8" descr="GitHub logo">
            <a:extLst>
              <a:ext uri="{FF2B5EF4-FFF2-40B4-BE49-F238E27FC236}">
                <a16:creationId xmlns:a16="http://schemas.microsoft.com/office/drawing/2014/main" id="{0E6C138F-14BA-4101-961C-A93F4D36005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50234" y="3176478"/>
            <a:ext cx="2691531" cy="1512640"/>
          </a:xfrm>
          <a:prstGeom prst="rect">
            <a:avLst/>
          </a:prstGeom>
          <a:solidFill>
            <a:schemeClr val="tx1"/>
          </a:solidFill>
        </p:spPr>
      </p:pic>
    </p:spTree>
    <p:extLst>
      <p:ext uri="{BB962C8B-B14F-4D97-AF65-F5344CB8AC3E}">
        <p14:creationId xmlns:p14="http://schemas.microsoft.com/office/powerpoint/2010/main" val="168552728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Nadpis 20"/>
          <p:cNvSpPr>
            <a:spLocks noGrp="1"/>
          </p:cNvSpPr>
          <p:nvPr>
            <p:ph type="title" idx="4294967295"/>
          </p:nvPr>
        </p:nvSpPr>
        <p:spPr>
          <a:xfrm>
            <a:off x="548640" y="211138"/>
            <a:ext cx="9986010" cy="508000"/>
          </a:xfrm>
        </p:spPr>
        <p:txBody>
          <a:bodyPr/>
          <a:lstStyle/>
          <a:p>
            <a:pPr algn="l"/>
            <a:r>
              <a:rPr lang="en-US" sz="2600" b="1" dirty="0">
                <a:latin typeface="Helvetica"/>
                <a:cs typeface="Helvetica"/>
              </a:rPr>
              <a:t>GitHub Pages</a:t>
            </a:r>
            <a:endParaRPr sz="2600" b="1" dirty="0">
              <a:latin typeface="Helvetica"/>
              <a:cs typeface="Helvetica"/>
            </a:endParaRPr>
          </a:p>
        </p:txBody>
      </p:sp>
      <p:sp>
        <p:nvSpPr>
          <p:cNvPr id="6" name="Rectangle 5"/>
          <p:cNvSpPr/>
          <p:nvPr/>
        </p:nvSpPr>
        <p:spPr>
          <a:xfrm>
            <a:off x="336551" y="698931"/>
            <a:ext cx="11684655" cy="5847755"/>
          </a:xfrm>
          <a:prstGeom prst="rect">
            <a:avLst/>
          </a:prstGeom>
        </p:spPr>
        <p:txBody>
          <a:bodyPr wrap="square">
            <a:spAutoFit/>
          </a:bodyPr>
          <a:lstStyle/>
          <a:p>
            <a:pPr marL="0" lvl="2"/>
            <a:r>
              <a:rPr lang="en-US" sz="2200" dirty="0">
                <a:latin typeface="Cambria" panose="02040503050406030204" pitchFamily="18" charset="0"/>
              </a:rPr>
              <a:t>You can host a static website of your projects directly from your GitHub repo using </a:t>
            </a:r>
            <a:r>
              <a:rPr lang="en-US" sz="2200" dirty="0">
                <a:solidFill>
                  <a:srgbClr val="0070C0"/>
                </a:solidFill>
                <a:latin typeface="Cambria" panose="02040503050406030204" pitchFamily="18" charset="0"/>
              </a:rPr>
              <a:t>GitHub Pages</a:t>
            </a:r>
          </a:p>
          <a:p>
            <a:pPr marL="342900" lvl="2" indent="-342900">
              <a:buFont typeface="Arial" panose="020B0604020202020204" pitchFamily="34" charset="0"/>
              <a:buChar char="•"/>
            </a:pPr>
            <a:r>
              <a:rPr lang="en-US" sz="2200" dirty="0">
                <a:latin typeface="Cambria" panose="02040503050406030204" pitchFamily="18" charset="0"/>
              </a:rPr>
              <a:t>Go to </a:t>
            </a:r>
            <a:r>
              <a:rPr lang="en-US" sz="2200" dirty="0">
                <a:latin typeface="Cambria" panose="02040503050406030204" pitchFamily="18" charset="0"/>
                <a:hlinkClick r:id="rId3"/>
              </a:rPr>
              <a:t>https://pages.github.com/</a:t>
            </a:r>
            <a:endParaRPr lang="en-US" sz="2200" dirty="0">
              <a:latin typeface="Cambria" panose="02040503050406030204" pitchFamily="18" charset="0"/>
            </a:endParaRPr>
          </a:p>
          <a:p>
            <a:pPr marL="0" lvl="2"/>
            <a:endParaRPr lang="en-US" sz="2200" dirty="0">
              <a:latin typeface="Cambria" panose="02040503050406030204" pitchFamily="18" charset="0"/>
            </a:endParaRPr>
          </a:p>
          <a:p>
            <a:pPr marL="0" lvl="2"/>
            <a:r>
              <a:rPr lang="en-US" sz="2200" b="1" dirty="0">
                <a:latin typeface="Cambria" panose="02040503050406030204" pitchFamily="18" charset="0"/>
              </a:rPr>
              <a:t>What is GitHub Pages?</a:t>
            </a:r>
          </a:p>
          <a:p>
            <a:pPr marL="342900" lvl="2" indent="-342900">
              <a:buFont typeface="Arial" panose="020B0604020202020204" pitchFamily="34" charset="0"/>
              <a:buChar char="•"/>
            </a:pPr>
            <a:r>
              <a:rPr lang="en-US" sz="2200" dirty="0">
                <a:latin typeface="Cambria" panose="02040503050406030204" pitchFamily="18" charset="0"/>
              </a:rPr>
              <a:t>Static site hosting service (i.e., no server-side rendering)</a:t>
            </a:r>
          </a:p>
          <a:p>
            <a:pPr marL="800100" lvl="3" indent="-342900">
              <a:buFont typeface="Arial" panose="020B0604020202020204" pitchFamily="34" charset="0"/>
              <a:buChar char="•"/>
            </a:pPr>
            <a:r>
              <a:rPr lang="en-US" sz="2200" dirty="0">
                <a:latin typeface="Cambria" panose="02040503050406030204" pitchFamily="18" charset="0"/>
              </a:rPr>
              <a:t>No application server</a:t>
            </a:r>
          </a:p>
          <a:p>
            <a:pPr marL="800100" lvl="3" indent="-342900">
              <a:buFont typeface="Arial" panose="020B0604020202020204" pitchFamily="34" charset="0"/>
              <a:buChar char="•"/>
            </a:pPr>
            <a:r>
              <a:rPr lang="en-US" sz="2200" dirty="0">
                <a:latin typeface="Cambria" panose="02040503050406030204" pitchFamily="18" charset="0"/>
              </a:rPr>
              <a:t>Front-end clients only</a:t>
            </a:r>
          </a:p>
          <a:p>
            <a:pPr marL="800100" lvl="3" indent="-342900">
              <a:buFont typeface="Arial" panose="020B0604020202020204" pitchFamily="34" charset="0"/>
              <a:buChar char="•"/>
            </a:pPr>
            <a:r>
              <a:rPr lang="en-US" sz="2200" dirty="0">
                <a:latin typeface="Cambria" panose="02040503050406030204" pitchFamily="18" charset="0"/>
              </a:rPr>
              <a:t>Can you front-end frameworks (e.g., angular, react) with compiled output or build step via GitHub Actions</a:t>
            </a:r>
          </a:p>
          <a:p>
            <a:pPr marL="342900" lvl="2" indent="-342900">
              <a:buFont typeface="Arial" panose="020B0604020202020204" pitchFamily="34" charset="0"/>
              <a:buChar char="•"/>
            </a:pPr>
            <a:r>
              <a:rPr lang="en-US" sz="2200" dirty="0">
                <a:latin typeface="Cambria" panose="02040503050406030204" pitchFamily="18" charset="0"/>
              </a:rPr>
              <a:t>You get one “main” site per </a:t>
            </a:r>
            <a:r>
              <a:rPr lang="en-US" sz="2200" dirty="0" err="1">
                <a:latin typeface="Cambria" panose="02040503050406030204" pitchFamily="18" charset="0"/>
              </a:rPr>
              <a:t>Github</a:t>
            </a:r>
            <a:r>
              <a:rPr lang="en-US" sz="2200" dirty="0">
                <a:latin typeface="Cambria" panose="02040503050406030204" pitchFamily="18" charset="0"/>
              </a:rPr>
              <a:t> account</a:t>
            </a:r>
          </a:p>
          <a:p>
            <a:pPr marL="800100" lvl="3" indent="-342900">
              <a:buFont typeface="Arial" panose="020B0604020202020204" pitchFamily="34" charset="0"/>
              <a:buChar char="•"/>
            </a:pPr>
            <a:r>
              <a:rPr lang="en-US" sz="2200" dirty="0">
                <a:latin typeface="Cambria" panose="02040503050406030204" pitchFamily="18" charset="0"/>
              </a:rPr>
              <a:t>https://github.com/</a:t>
            </a:r>
            <a:r>
              <a:rPr lang="en-US" sz="2200" dirty="0">
                <a:solidFill>
                  <a:srgbClr val="FF0000"/>
                </a:solidFill>
                <a:latin typeface="Cambria" panose="02040503050406030204" pitchFamily="18" charset="0"/>
              </a:rPr>
              <a:t>github-username.github.io</a:t>
            </a:r>
          </a:p>
          <a:p>
            <a:pPr marL="800100" lvl="3" indent="-342900">
              <a:buFont typeface="Arial" panose="020B0604020202020204" pitchFamily="34" charset="0"/>
              <a:buChar char="•"/>
            </a:pPr>
            <a:r>
              <a:rPr lang="en-US" sz="2200" dirty="0">
                <a:latin typeface="Cambria" panose="02040503050406030204" pitchFamily="18" charset="0"/>
              </a:rPr>
              <a:t>Example: https://github.com/MatthewALanham/</a:t>
            </a:r>
            <a:r>
              <a:rPr lang="en-US" sz="2200" dirty="0">
                <a:solidFill>
                  <a:srgbClr val="FF0000"/>
                </a:solidFill>
                <a:latin typeface="Cambria" panose="02040503050406030204" pitchFamily="18" charset="0"/>
              </a:rPr>
              <a:t>MatthewALanham.github.io</a:t>
            </a:r>
          </a:p>
          <a:p>
            <a:pPr marL="0" lvl="2"/>
            <a:endParaRPr lang="en-US" sz="2200" dirty="0">
              <a:latin typeface="Cambria" panose="02040503050406030204" pitchFamily="18" charset="0"/>
            </a:endParaRPr>
          </a:p>
          <a:p>
            <a:pPr marL="0" lvl="2"/>
            <a:r>
              <a:rPr lang="en-US" sz="2200" dirty="0">
                <a:latin typeface="Cambria" panose="02040503050406030204" pitchFamily="18" charset="0"/>
              </a:rPr>
              <a:t>You get one site per GitHub account and organization, and unlimited project sites. I’d suggest you choose an organization site where you can highlight all your projects together as shown in red. Otherwise, you could have unlimited “project” sites like so:</a:t>
            </a:r>
          </a:p>
          <a:p>
            <a:pPr marL="800100" lvl="3" indent="-342900">
              <a:buFont typeface="Arial" panose="020B0604020202020204" pitchFamily="34" charset="0"/>
              <a:buChar char="•"/>
            </a:pPr>
            <a:r>
              <a:rPr lang="en-US" sz="2200" dirty="0">
                <a:latin typeface="Cambria" panose="02040503050406030204" pitchFamily="18" charset="0"/>
              </a:rPr>
              <a:t>https://github.com/</a:t>
            </a:r>
            <a:r>
              <a:rPr lang="en-US" sz="2200" dirty="0">
                <a:solidFill>
                  <a:srgbClr val="FF0000"/>
                </a:solidFill>
                <a:latin typeface="Cambria" panose="02040503050406030204" pitchFamily="18" charset="0"/>
              </a:rPr>
              <a:t>github-username.github.io/project-name</a:t>
            </a:r>
          </a:p>
        </p:txBody>
      </p:sp>
    </p:spTree>
    <p:extLst>
      <p:ext uri="{BB962C8B-B14F-4D97-AF65-F5344CB8AC3E}">
        <p14:creationId xmlns:p14="http://schemas.microsoft.com/office/powerpoint/2010/main" val="279317510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Nadpis 20"/>
          <p:cNvSpPr>
            <a:spLocks noGrp="1"/>
          </p:cNvSpPr>
          <p:nvPr>
            <p:ph type="title" idx="4294967295"/>
          </p:nvPr>
        </p:nvSpPr>
        <p:spPr>
          <a:xfrm>
            <a:off x="548640" y="211138"/>
            <a:ext cx="9986010" cy="508000"/>
          </a:xfrm>
        </p:spPr>
        <p:txBody>
          <a:bodyPr/>
          <a:lstStyle/>
          <a:p>
            <a:pPr algn="l"/>
            <a:r>
              <a:rPr lang="en-US" sz="2600" b="1" dirty="0">
                <a:latin typeface="Helvetica"/>
                <a:cs typeface="Helvetica"/>
              </a:rPr>
              <a:t>GitHub Pages</a:t>
            </a:r>
            <a:endParaRPr sz="2600" b="1" dirty="0">
              <a:latin typeface="Helvetica"/>
              <a:cs typeface="Helvetica"/>
            </a:endParaRPr>
          </a:p>
        </p:txBody>
      </p:sp>
      <p:sp>
        <p:nvSpPr>
          <p:cNvPr id="6" name="Rectangle 5"/>
          <p:cNvSpPr/>
          <p:nvPr/>
        </p:nvSpPr>
        <p:spPr>
          <a:xfrm>
            <a:off x="336552" y="698931"/>
            <a:ext cx="11590816" cy="1107996"/>
          </a:xfrm>
          <a:prstGeom prst="rect">
            <a:avLst/>
          </a:prstGeom>
        </p:spPr>
        <p:txBody>
          <a:bodyPr wrap="square">
            <a:spAutoFit/>
          </a:bodyPr>
          <a:lstStyle/>
          <a:p>
            <a:pPr marL="0" lvl="2"/>
            <a:r>
              <a:rPr lang="en-US" sz="2200" dirty="0">
                <a:latin typeface="Cambria" panose="02040503050406030204" pitchFamily="18" charset="0"/>
              </a:rPr>
              <a:t>There are a couple different options to create a site using </a:t>
            </a:r>
            <a:r>
              <a:rPr lang="en-US" sz="2200" dirty="0">
                <a:latin typeface="Cambria" panose="02040503050406030204" pitchFamily="18" charset="0"/>
                <a:hlinkClick r:id="rId3"/>
              </a:rPr>
              <a:t>GitHub Pages</a:t>
            </a:r>
            <a:r>
              <a:rPr lang="en-US" sz="2200" dirty="0">
                <a:latin typeface="Cambria" panose="02040503050406030204" pitchFamily="18" charset="0"/>
              </a:rPr>
              <a:t>:</a:t>
            </a:r>
          </a:p>
          <a:p>
            <a:pPr marL="0" lvl="2"/>
            <a:endParaRPr lang="en-US" sz="2200" dirty="0">
              <a:latin typeface="Cambria" panose="02040503050406030204" pitchFamily="18" charset="0"/>
            </a:endParaRPr>
          </a:p>
          <a:p>
            <a:pPr marL="0" lvl="2"/>
            <a:endParaRPr lang="en-US" sz="2200" dirty="0">
              <a:solidFill>
                <a:srgbClr val="FF0000"/>
              </a:solidFill>
              <a:latin typeface="Cambria" panose="02040503050406030204" pitchFamily="18" charset="0"/>
            </a:endParaRPr>
          </a:p>
        </p:txBody>
      </p:sp>
      <p:pic>
        <p:nvPicPr>
          <p:cNvPr id="3" name="Picture 2">
            <a:extLst>
              <a:ext uri="{FF2B5EF4-FFF2-40B4-BE49-F238E27FC236}">
                <a16:creationId xmlns:a16="http://schemas.microsoft.com/office/drawing/2014/main" id="{3D134A16-86E8-4C40-9777-824BEA33F49E}"/>
              </a:ext>
            </a:extLst>
          </p:cNvPr>
          <p:cNvPicPr>
            <a:picLocks noChangeAspect="1"/>
          </p:cNvPicPr>
          <p:nvPr/>
        </p:nvPicPr>
        <p:blipFill>
          <a:blip r:embed="rId4"/>
          <a:stretch>
            <a:fillRect/>
          </a:stretch>
        </p:blipFill>
        <p:spPr>
          <a:xfrm>
            <a:off x="2330440" y="1367494"/>
            <a:ext cx="7366453" cy="4995880"/>
          </a:xfrm>
          <a:prstGeom prst="rect">
            <a:avLst/>
          </a:prstGeom>
        </p:spPr>
      </p:pic>
    </p:spTree>
    <p:extLst>
      <p:ext uri="{BB962C8B-B14F-4D97-AF65-F5344CB8AC3E}">
        <p14:creationId xmlns:p14="http://schemas.microsoft.com/office/powerpoint/2010/main" val="387698837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Nadpis 20"/>
          <p:cNvSpPr>
            <a:spLocks noGrp="1"/>
          </p:cNvSpPr>
          <p:nvPr>
            <p:ph type="title" idx="4294967295"/>
          </p:nvPr>
        </p:nvSpPr>
        <p:spPr>
          <a:xfrm>
            <a:off x="548640" y="211138"/>
            <a:ext cx="9986010" cy="508000"/>
          </a:xfrm>
        </p:spPr>
        <p:txBody>
          <a:bodyPr/>
          <a:lstStyle/>
          <a:p>
            <a:pPr algn="l"/>
            <a:r>
              <a:rPr lang="en-US" sz="2600" b="1" dirty="0">
                <a:latin typeface="Helvetica"/>
                <a:cs typeface="Helvetica"/>
              </a:rPr>
              <a:t>Step 1: Create a new public repo on your GitHub account</a:t>
            </a:r>
            <a:endParaRPr sz="2600" b="1" dirty="0">
              <a:latin typeface="Helvetica"/>
              <a:cs typeface="Helvetica"/>
            </a:endParaRPr>
          </a:p>
        </p:txBody>
      </p:sp>
      <p:sp>
        <p:nvSpPr>
          <p:cNvPr id="6" name="Rectangle 5"/>
          <p:cNvSpPr/>
          <p:nvPr/>
        </p:nvSpPr>
        <p:spPr>
          <a:xfrm>
            <a:off x="336552" y="698931"/>
            <a:ext cx="11590816" cy="420564"/>
          </a:xfrm>
          <a:prstGeom prst="rect">
            <a:avLst/>
          </a:prstGeom>
        </p:spPr>
        <p:txBody>
          <a:bodyPr wrap="square">
            <a:spAutoFit/>
          </a:bodyPr>
          <a:lstStyle/>
          <a:p>
            <a:pPr marL="0" lvl="2"/>
            <a:r>
              <a:rPr lang="en-US" sz="2133" dirty="0">
                <a:latin typeface="Cambria" panose="02040503050406030204" pitchFamily="18" charset="0"/>
              </a:rPr>
              <a:t>Go your GitHub site to the </a:t>
            </a:r>
            <a:r>
              <a:rPr lang="en-US" sz="2133" dirty="0">
                <a:solidFill>
                  <a:srgbClr val="FF0000"/>
                </a:solidFill>
                <a:latin typeface="Cambria" panose="02040503050406030204" pitchFamily="18" charset="0"/>
              </a:rPr>
              <a:t>Repositories</a:t>
            </a:r>
            <a:r>
              <a:rPr lang="en-US" sz="2133" dirty="0">
                <a:latin typeface="Cambria" panose="02040503050406030204" pitchFamily="18" charset="0"/>
              </a:rPr>
              <a:t> tab and click </a:t>
            </a:r>
            <a:r>
              <a:rPr lang="en-US" sz="2133" dirty="0">
                <a:solidFill>
                  <a:srgbClr val="00B050"/>
                </a:solidFill>
                <a:latin typeface="Cambria" panose="02040503050406030204" pitchFamily="18" charset="0"/>
              </a:rPr>
              <a:t>New</a:t>
            </a:r>
            <a:r>
              <a:rPr lang="en-US" sz="2133" dirty="0">
                <a:latin typeface="Cambria" panose="02040503050406030204" pitchFamily="18" charset="0"/>
              </a:rPr>
              <a:t> to create a new Repo</a:t>
            </a:r>
          </a:p>
        </p:txBody>
      </p:sp>
      <p:pic>
        <p:nvPicPr>
          <p:cNvPr id="3" name="Picture 2">
            <a:extLst>
              <a:ext uri="{FF2B5EF4-FFF2-40B4-BE49-F238E27FC236}">
                <a16:creationId xmlns:a16="http://schemas.microsoft.com/office/drawing/2014/main" id="{C8699F9F-7E37-42B2-9006-6E224ED1452E}"/>
              </a:ext>
            </a:extLst>
          </p:cNvPr>
          <p:cNvPicPr>
            <a:picLocks noChangeAspect="1"/>
          </p:cNvPicPr>
          <p:nvPr/>
        </p:nvPicPr>
        <p:blipFill>
          <a:blip r:embed="rId3"/>
          <a:stretch>
            <a:fillRect/>
          </a:stretch>
        </p:blipFill>
        <p:spPr>
          <a:xfrm>
            <a:off x="336552" y="1119495"/>
            <a:ext cx="8481627" cy="4731061"/>
          </a:xfrm>
          <a:prstGeom prst="rect">
            <a:avLst/>
          </a:prstGeom>
        </p:spPr>
      </p:pic>
      <p:sp>
        <p:nvSpPr>
          <p:cNvPr id="7" name="TextBox 6">
            <a:extLst>
              <a:ext uri="{FF2B5EF4-FFF2-40B4-BE49-F238E27FC236}">
                <a16:creationId xmlns:a16="http://schemas.microsoft.com/office/drawing/2014/main" id="{3C06E9CC-A68D-4B2A-B247-6C897063CFA8}"/>
              </a:ext>
            </a:extLst>
          </p:cNvPr>
          <p:cNvSpPr txBox="1"/>
          <p:nvPr/>
        </p:nvSpPr>
        <p:spPr>
          <a:xfrm>
            <a:off x="336552" y="6159069"/>
            <a:ext cx="4049111" cy="369332"/>
          </a:xfrm>
          <a:prstGeom prst="rect">
            <a:avLst/>
          </a:prstGeom>
          <a:noFill/>
        </p:spPr>
        <p:txBody>
          <a:bodyPr wrap="square">
            <a:spAutoFit/>
          </a:bodyPr>
          <a:lstStyle/>
          <a:p>
            <a:r>
              <a:rPr lang="en-US" dirty="0">
                <a:hlinkClick r:id="rId4"/>
              </a:rPr>
              <a:t>MatthewALanham.github.io</a:t>
            </a:r>
            <a:endParaRPr lang="en-US" dirty="0"/>
          </a:p>
        </p:txBody>
      </p:sp>
    </p:spTree>
    <p:extLst>
      <p:ext uri="{BB962C8B-B14F-4D97-AF65-F5344CB8AC3E}">
        <p14:creationId xmlns:p14="http://schemas.microsoft.com/office/powerpoint/2010/main" val="413512378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Nadpis 20"/>
          <p:cNvSpPr>
            <a:spLocks noGrp="1"/>
          </p:cNvSpPr>
          <p:nvPr>
            <p:ph type="title" idx="4294967295"/>
          </p:nvPr>
        </p:nvSpPr>
        <p:spPr>
          <a:xfrm>
            <a:off x="548640" y="211138"/>
            <a:ext cx="9986010" cy="508000"/>
          </a:xfrm>
        </p:spPr>
        <p:txBody>
          <a:bodyPr/>
          <a:lstStyle/>
          <a:p>
            <a:pPr algn="l"/>
            <a:r>
              <a:rPr lang="en-US" sz="2600" b="1" dirty="0">
                <a:latin typeface="Helvetica"/>
                <a:cs typeface="Helvetica"/>
              </a:rPr>
              <a:t>Step 1: </a:t>
            </a:r>
            <a:r>
              <a:rPr lang="en-US" sz="2600" b="1" i="1" dirty="0">
                <a:solidFill>
                  <a:srgbClr val="FF0000"/>
                </a:solidFill>
                <a:latin typeface="Helvetica"/>
                <a:cs typeface="Helvetica"/>
              </a:rPr>
              <a:t>username</a:t>
            </a:r>
            <a:r>
              <a:rPr lang="en-US" sz="2600" b="1" dirty="0">
                <a:latin typeface="Helvetica"/>
                <a:cs typeface="Helvetica"/>
              </a:rPr>
              <a:t>.github.io</a:t>
            </a:r>
            <a:endParaRPr sz="2600" b="1" dirty="0">
              <a:latin typeface="Helvetica"/>
              <a:cs typeface="Helvetica"/>
            </a:endParaRPr>
          </a:p>
        </p:txBody>
      </p:sp>
      <p:pic>
        <p:nvPicPr>
          <p:cNvPr id="3" name="Picture 2">
            <a:extLst>
              <a:ext uri="{FF2B5EF4-FFF2-40B4-BE49-F238E27FC236}">
                <a16:creationId xmlns:a16="http://schemas.microsoft.com/office/drawing/2014/main" id="{4BBEC987-B594-489F-BC3F-B03DB10373F4}"/>
              </a:ext>
            </a:extLst>
          </p:cNvPr>
          <p:cNvPicPr>
            <a:picLocks noChangeAspect="1"/>
          </p:cNvPicPr>
          <p:nvPr/>
        </p:nvPicPr>
        <p:blipFill>
          <a:blip r:embed="rId3"/>
          <a:stretch>
            <a:fillRect/>
          </a:stretch>
        </p:blipFill>
        <p:spPr>
          <a:xfrm>
            <a:off x="448323" y="746491"/>
            <a:ext cx="11279100" cy="4188281"/>
          </a:xfrm>
          <a:prstGeom prst="rect">
            <a:avLst/>
          </a:prstGeom>
        </p:spPr>
      </p:pic>
      <p:cxnSp>
        <p:nvCxnSpPr>
          <p:cNvPr id="7" name="Straight Arrow Connector 6">
            <a:extLst>
              <a:ext uri="{FF2B5EF4-FFF2-40B4-BE49-F238E27FC236}">
                <a16:creationId xmlns:a16="http://schemas.microsoft.com/office/drawing/2014/main" id="{CB208A05-F895-46DF-BD71-FEBF09F79FC6}"/>
              </a:ext>
            </a:extLst>
          </p:cNvPr>
          <p:cNvCxnSpPr/>
          <p:nvPr/>
        </p:nvCxnSpPr>
        <p:spPr>
          <a:xfrm>
            <a:off x="5805376" y="4934773"/>
            <a:ext cx="616688" cy="0"/>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pic>
        <p:nvPicPr>
          <p:cNvPr id="4" name="Picture 3">
            <a:extLst>
              <a:ext uri="{FF2B5EF4-FFF2-40B4-BE49-F238E27FC236}">
                <a16:creationId xmlns:a16="http://schemas.microsoft.com/office/drawing/2014/main" id="{7655A766-3DAF-486C-9FCB-05D8E8A403C1}"/>
              </a:ext>
            </a:extLst>
          </p:cNvPr>
          <p:cNvPicPr>
            <a:picLocks noChangeAspect="1"/>
          </p:cNvPicPr>
          <p:nvPr/>
        </p:nvPicPr>
        <p:blipFill>
          <a:blip r:embed="rId4"/>
          <a:stretch>
            <a:fillRect/>
          </a:stretch>
        </p:blipFill>
        <p:spPr>
          <a:xfrm>
            <a:off x="6560288" y="3194438"/>
            <a:ext cx="5520175" cy="3206040"/>
          </a:xfrm>
          <a:prstGeom prst="rect">
            <a:avLst/>
          </a:prstGeom>
        </p:spPr>
      </p:pic>
      <p:sp>
        <p:nvSpPr>
          <p:cNvPr id="6" name="Rectangle 5"/>
          <p:cNvSpPr/>
          <p:nvPr/>
        </p:nvSpPr>
        <p:spPr>
          <a:xfrm>
            <a:off x="868179" y="4703940"/>
            <a:ext cx="5086052" cy="461665"/>
          </a:xfrm>
          <a:prstGeom prst="rect">
            <a:avLst/>
          </a:prstGeom>
        </p:spPr>
        <p:txBody>
          <a:bodyPr wrap="square">
            <a:spAutoFit/>
          </a:bodyPr>
          <a:lstStyle/>
          <a:p>
            <a:pPr marL="0" lvl="2"/>
            <a:r>
              <a:rPr lang="en-US" sz="2133" dirty="0">
                <a:latin typeface="Cambria" panose="02040503050406030204" pitchFamily="18" charset="0"/>
              </a:rPr>
              <a:t>Mine is </a:t>
            </a:r>
            <a:r>
              <a:rPr lang="en-US" sz="2400" dirty="0">
                <a:solidFill>
                  <a:srgbClr val="0070C0"/>
                </a:solidFill>
              </a:rPr>
              <a:t>MatthewALanham.github.io</a:t>
            </a:r>
          </a:p>
        </p:txBody>
      </p:sp>
      <p:pic>
        <p:nvPicPr>
          <p:cNvPr id="9" name="Picture 8">
            <a:extLst>
              <a:ext uri="{FF2B5EF4-FFF2-40B4-BE49-F238E27FC236}">
                <a16:creationId xmlns:a16="http://schemas.microsoft.com/office/drawing/2014/main" id="{7056C970-5535-440E-BE71-EE5FABD4DC02}"/>
              </a:ext>
            </a:extLst>
          </p:cNvPr>
          <p:cNvPicPr>
            <a:picLocks noChangeAspect="1"/>
          </p:cNvPicPr>
          <p:nvPr/>
        </p:nvPicPr>
        <p:blipFill>
          <a:blip r:embed="rId5"/>
          <a:stretch>
            <a:fillRect/>
          </a:stretch>
        </p:blipFill>
        <p:spPr>
          <a:xfrm>
            <a:off x="2122151" y="5322310"/>
            <a:ext cx="4369025" cy="1492327"/>
          </a:xfrm>
          <a:prstGeom prst="rect">
            <a:avLst/>
          </a:prstGeom>
        </p:spPr>
      </p:pic>
      <p:sp>
        <p:nvSpPr>
          <p:cNvPr id="12" name="Rectangle 11">
            <a:extLst>
              <a:ext uri="{FF2B5EF4-FFF2-40B4-BE49-F238E27FC236}">
                <a16:creationId xmlns:a16="http://schemas.microsoft.com/office/drawing/2014/main" id="{A42E5106-1967-45B5-B82B-2543E4BA7E96}"/>
              </a:ext>
            </a:extLst>
          </p:cNvPr>
          <p:cNvSpPr/>
          <p:nvPr/>
        </p:nvSpPr>
        <p:spPr>
          <a:xfrm>
            <a:off x="111537" y="5652802"/>
            <a:ext cx="1874520" cy="748795"/>
          </a:xfrm>
          <a:prstGeom prst="rect">
            <a:avLst/>
          </a:prstGeom>
        </p:spPr>
        <p:txBody>
          <a:bodyPr wrap="square">
            <a:spAutoFit/>
          </a:bodyPr>
          <a:lstStyle/>
          <a:p>
            <a:pPr marL="0" lvl="2"/>
            <a:r>
              <a:rPr lang="en-US" sz="2133" dirty="0">
                <a:latin typeface="Cambria" panose="02040503050406030204" pitchFamily="18" charset="0"/>
              </a:rPr>
              <a:t>Add README file</a:t>
            </a:r>
            <a:endParaRPr lang="en-US" sz="2400" dirty="0">
              <a:solidFill>
                <a:srgbClr val="0070C0"/>
              </a:solidFill>
            </a:endParaRPr>
          </a:p>
        </p:txBody>
      </p:sp>
    </p:spTree>
    <p:extLst>
      <p:ext uri="{BB962C8B-B14F-4D97-AF65-F5344CB8AC3E}">
        <p14:creationId xmlns:p14="http://schemas.microsoft.com/office/powerpoint/2010/main" val="6646899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Nadpis 20"/>
          <p:cNvSpPr>
            <a:spLocks noGrp="1"/>
          </p:cNvSpPr>
          <p:nvPr>
            <p:ph type="title" idx="4294967295"/>
          </p:nvPr>
        </p:nvSpPr>
        <p:spPr>
          <a:xfrm>
            <a:off x="548640" y="211138"/>
            <a:ext cx="9986010" cy="508000"/>
          </a:xfrm>
        </p:spPr>
        <p:txBody>
          <a:bodyPr/>
          <a:lstStyle/>
          <a:p>
            <a:pPr algn="l"/>
            <a:r>
              <a:rPr lang="en-US" sz="2600" b="1" dirty="0">
                <a:latin typeface="Helvetica"/>
                <a:cs typeface="Helvetica"/>
              </a:rPr>
              <a:t>Step 1: </a:t>
            </a:r>
            <a:r>
              <a:rPr lang="en-US" sz="2600" b="1" i="1" dirty="0">
                <a:solidFill>
                  <a:srgbClr val="FF0000"/>
                </a:solidFill>
                <a:latin typeface="Helvetica"/>
                <a:cs typeface="Helvetica"/>
              </a:rPr>
              <a:t>username</a:t>
            </a:r>
            <a:r>
              <a:rPr lang="en-US" sz="2600" b="1" dirty="0">
                <a:latin typeface="Helvetica"/>
                <a:cs typeface="Helvetica"/>
              </a:rPr>
              <a:t>.github.io</a:t>
            </a:r>
            <a:endParaRPr sz="2600" b="1" dirty="0">
              <a:latin typeface="Helvetica"/>
              <a:cs typeface="Helvetica"/>
            </a:endParaRPr>
          </a:p>
        </p:txBody>
      </p:sp>
      <p:sp>
        <p:nvSpPr>
          <p:cNvPr id="6" name="Rectangle 5"/>
          <p:cNvSpPr/>
          <p:nvPr/>
        </p:nvSpPr>
        <p:spPr>
          <a:xfrm>
            <a:off x="328682" y="750494"/>
            <a:ext cx="11183613" cy="461665"/>
          </a:xfrm>
          <a:prstGeom prst="rect">
            <a:avLst/>
          </a:prstGeom>
        </p:spPr>
        <p:txBody>
          <a:bodyPr wrap="square">
            <a:spAutoFit/>
          </a:bodyPr>
          <a:lstStyle/>
          <a:p>
            <a:pPr marL="0" lvl="2"/>
            <a:r>
              <a:rPr lang="en-US" sz="2133" dirty="0">
                <a:latin typeface="Cambria" panose="02040503050406030204" pitchFamily="18" charset="0"/>
              </a:rPr>
              <a:t>Add a config file by going to add </a:t>
            </a:r>
            <a:r>
              <a:rPr lang="en-US" sz="2400" dirty="0">
                <a:solidFill>
                  <a:srgbClr val="0070C0"/>
                </a:solidFill>
              </a:rPr>
              <a:t>MatthewALanham.github.io</a:t>
            </a:r>
          </a:p>
        </p:txBody>
      </p:sp>
    </p:spTree>
    <p:extLst>
      <p:ext uri="{BB962C8B-B14F-4D97-AF65-F5344CB8AC3E}">
        <p14:creationId xmlns:p14="http://schemas.microsoft.com/office/powerpoint/2010/main" val="404835715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Nadpis 20"/>
          <p:cNvSpPr>
            <a:spLocks noGrp="1"/>
          </p:cNvSpPr>
          <p:nvPr>
            <p:ph type="title" idx="4294967295"/>
          </p:nvPr>
        </p:nvSpPr>
        <p:spPr>
          <a:xfrm>
            <a:off x="548640" y="211138"/>
            <a:ext cx="9986010" cy="508000"/>
          </a:xfrm>
        </p:spPr>
        <p:txBody>
          <a:bodyPr/>
          <a:lstStyle/>
          <a:p>
            <a:pPr algn="l"/>
            <a:r>
              <a:rPr lang="en-US" sz="2600" b="1" dirty="0">
                <a:latin typeface="Helvetica"/>
                <a:cs typeface="Helvetica"/>
              </a:rPr>
              <a:t>Step 2: Choose what git client you are using</a:t>
            </a:r>
            <a:endParaRPr sz="2600" b="1" dirty="0">
              <a:latin typeface="Helvetica"/>
              <a:cs typeface="Helvetica"/>
            </a:endParaRPr>
          </a:p>
        </p:txBody>
      </p:sp>
      <p:pic>
        <p:nvPicPr>
          <p:cNvPr id="5" name="Picture 4">
            <a:extLst>
              <a:ext uri="{FF2B5EF4-FFF2-40B4-BE49-F238E27FC236}">
                <a16:creationId xmlns:a16="http://schemas.microsoft.com/office/drawing/2014/main" id="{4A70EE07-3F51-44CB-84A9-0D74F47B0532}"/>
              </a:ext>
            </a:extLst>
          </p:cNvPr>
          <p:cNvPicPr>
            <a:picLocks noChangeAspect="1"/>
          </p:cNvPicPr>
          <p:nvPr/>
        </p:nvPicPr>
        <p:blipFill>
          <a:blip r:embed="rId3"/>
          <a:stretch>
            <a:fillRect/>
          </a:stretch>
        </p:blipFill>
        <p:spPr>
          <a:xfrm>
            <a:off x="2163702" y="1584872"/>
            <a:ext cx="7229408" cy="2292909"/>
          </a:xfrm>
          <a:prstGeom prst="rect">
            <a:avLst/>
          </a:prstGeom>
        </p:spPr>
      </p:pic>
      <p:sp>
        <p:nvSpPr>
          <p:cNvPr id="9" name="Rectangle 8">
            <a:extLst>
              <a:ext uri="{FF2B5EF4-FFF2-40B4-BE49-F238E27FC236}">
                <a16:creationId xmlns:a16="http://schemas.microsoft.com/office/drawing/2014/main" id="{960DBB4D-8D3C-4255-A9D9-F0A037B53EB0}"/>
              </a:ext>
            </a:extLst>
          </p:cNvPr>
          <p:cNvSpPr/>
          <p:nvPr/>
        </p:nvSpPr>
        <p:spPr>
          <a:xfrm>
            <a:off x="325919" y="815431"/>
            <a:ext cx="11157244" cy="769441"/>
          </a:xfrm>
          <a:prstGeom prst="rect">
            <a:avLst/>
          </a:prstGeom>
        </p:spPr>
        <p:txBody>
          <a:bodyPr wrap="square">
            <a:spAutoFit/>
          </a:bodyPr>
          <a:lstStyle/>
          <a:p>
            <a:pPr marL="0" lvl="2" algn="just"/>
            <a:r>
              <a:rPr lang="en-US" sz="2200" dirty="0">
                <a:latin typeface="Cambria" panose="02040503050406030204" pitchFamily="18" charset="0"/>
              </a:rPr>
              <a:t>You can always change this later. How about we try ‘A terminal’ so we can practice the git commands we learned?</a:t>
            </a:r>
          </a:p>
        </p:txBody>
      </p:sp>
      <p:sp>
        <p:nvSpPr>
          <p:cNvPr id="10" name="Rectangle 9">
            <a:extLst>
              <a:ext uri="{FF2B5EF4-FFF2-40B4-BE49-F238E27FC236}">
                <a16:creationId xmlns:a16="http://schemas.microsoft.com/office/drawing/2014/main" id="{1FB501B9-3EB3-4D96-9E6A-7BD3C20B299C}"/>
              </a:ext>
            </a:extLst>
          </p:cNvPr>
          <p:cNvSpPr/>
          <p:nvPr/>
        </p:nvSpPr>
        <p:spPr>
          <a:xfrm>
            <a:off x="325919" y="3982090"/>
            <a:ext cx="11157244" cy="769441"/>
          </a:xfrm>
          <a:prstGeom prst="rect">
            <a:avLst/>
          </a:prstGeom>
        </p:spPr>
        <p:txBody>
          <a:bodyPr wrap="square">
            <a:spAutoFit/>
          </a:bodyPr>
          <a:lstStyle/>
          <a:p>
            <a:pPr marL="0" lvl="2" algn="just"/>
            <a:r>
              <a:rPr lang="en-US" sz="2200" dirty="0">
                <a:latin typeface="Cambria" panose="02040503050406030204" pitchFamily="18" charset="0"/>
              </a:rPr>
              <a:t>GitHub Desktop is officially supported on Windows and macOS, but not on Linux. If you would like to explore using GitHub Desktop for your version control tool go </a:t>
            </a:r>
            <a:r>
              <a:rPr lang="en-US" sz="2200" dirty="0">
                <a:latin typeface="Cambria" panose="02040503050406030204" pitchFamily="18" charset="0"/>
                <a:hlinkClick r:id="rId4"/>
              </a:rPr>
              <a:t>here</a:t>
            </a:r>
            <a:r>
              <a:rPr lang="en-US" sz="2200" dirty="0">
                <a:latin typeface="Cambria" panose="02040503050406030204" pitchFamily="18" charset="0"/>
              </a:rPr>
              <a:t>.</a:t>
            </a:r>
          </a:p>
        </p:txBody>
      </p:sp>
      <p:pic>
        <p:nvPicPr>
          <p:cNvPr id="11" name="Picture 10">
            <a:extLst>
              <a:ext uri="{FF2B5EF4-FFF2-40B4-BE49-F238E27FC236}">
                <a16:creationId xmlns:a16="http://schemas.microsoft.com/office/drawing/2014/main" id="{DE8FB1D5-42FB-4F2A-B9F5-313855D4F7A2}"/>
              </a:ext>
            </a:extLst>
          </p:cNvPr>
          <p:cNvPicPr>
            <a:picLocks noChangeAspect="1"/>
          </p:cNvPicPr>
          <p:nvPr/>
        </p:nvPicPr>
        <p:blipFill>
          <a:blip r:embed="rId5"/>
          <a:stretch>
            <a:fillRect/>
          </a:stretch>
        </p:blipFill>
        <p:spPr>
          <a:xfrm>
            <a:off x="5130155" y="4751724"/>
            <a:ext cx="1931690" cy="1290845"/>
          </a:xfrm>
          <a:prstGeom prst="rect">
            <a:avLst/>
          </a:prstGeom>
        </p:spPr>
      </p:pic>
      <p:sp>
        <p:nvSpPr>
          <p:cNvPr id="7" name="TextBox 6">
            <a:extLst>
              <a:ext uri="{FF2B5EF4-FFF2-40B4-BE49-F238E27FC236}">
                <a16:creationId xmlns:a16="http://schemas.microsoft.com/office/drawing/2014/main" id="{BCC33F1A-DECD-4852-9A08-CB5CEF22E7EA}"/>
              </a:ext>
            </a:extLst>
          </p:cNvPr>
          <p:cNvSpPr txBox="1"/>
          <p:nvPr/>
        </p:nvSpPr>
        <p:spPr>
          <a:xfrm>
            <a:off x="417076" y="6211669"/>
            <a:ext cx="11607284" cy="646331"/>
          </a:xfrm>
          <a:prstGeom prst="rect">
            <a:avLst/>
          </a:prstGeom>
          <a:noFill/>
        </p:spPr>
        <p:txBody>
          <a:bodyPr wrap="square">
            <a:spAutoFit/>
          </a:bodyPr>
          <a:lstStyle/>
          <a:p>
            <a:r>
              <a:rPr lang="en-US" sz="1800" dirty="0">
                <a:solidFill>
                  <a:srgbClr val="FF0000"/>
                </a:solidFill>
                <a:latin typeface="Cambria" panose="02040503050406030204" pitchFamily="18" charset="0"/>
              </a:rPr>
              <a:t>NOTE: What you pick here doesn’t matter much. I prefer VS Code as it allows you to track, commit, and push there without writing any commands.</a:t>
            </a:r>
            <a:endParaRPr lang="en-US" dirty="0">
              <a:solidFill>
                <a:srgbClr val="FF0000"/>
              </a:solidFill>
            </a:endParaRPr>
          </a:p>
        </p:txBody>
      </p:sp>
    </p:spTree>
    <p:extLst>
      <p:ext uri="{BB962C8B-B14F-4D97-AF65-F5344CB8AC3E}">
        <p14:creationId xmlns:p14="http://schemas.microsoft.com/office/powerpoint/2010/main" val="162616684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Nadpis 20"/>
          <p:cNvSpPr>
            <a:spLocks noGrp="1"/>
          </p:cNvSpPr>
          <p:nvPr>
            <p:ph type="title" idx="4294967295"/>
          </p:nvPr>
        </p:nvSpPr>
        <p:spPr>
          <a:xfrm>
            <a:off x="548640" y="211138"/>
            <a:ext cx="9986010" cy="508000"/>
          </a:xfrm>
        </p:spPr>
        <p:txBody>
          <a:bodyPr/>
          <a:lstStyle/>
          <a:p>
            <a:pPr algn="l"/>
            <a:r>
              <a:rPr lang="en-US" sz="2600" b="1" dirty="0">
                <a:latin typeface="Helvetica"/>
                <a:cs typeface="Helvetica"/>
              </a:rPr>
              <a:t>Step 3: Clone the repository</a:t>
            </a:r>
            <a:endParaRPr sz="2600" b="1" dirty="0">
              <a:latin typeface="Helvetica"/>
              <a:cs typeface="Helvetica"/>
            </a:endParaRPr>
          </a:p>
        </p:txBody>
      </p:sp>
      <p:sp>
        <p:nvSpPr>
          <p:cNvPr id="9" name="Rectangle 8">
            <a:extLst>
              <a:ext uri="{FF2B5EF4-FFF2-40B4-BE49-F238E27FC236}">
                <a16:creationId xmlns:a16="http://schemas.microsoft.com/office/drawing/2014/main" id="{960DBB4D-8D3C-4255-A9D9-F0A037B53EB0}"/>
              </a:ext>
            </a:extLst>
          </p:cNvPr>
          <p:cNvSpPr/>
          <p:nvPr/>
        </p:nvSpPr>
        <p:spPr>
          <a:xfrm>
            <a:off x="325919" y="815431"/>
            <a:ext cx="11157244" cy="430887"/>
          </a:xfrm>
          <a:prstGeom prst="rect">
            <a:avLst/>
          </a:prstGeom>
        </p:spPr>
        <p:txBody>
          <a:bodyPr wrap="square">
            <a:spAutoFit/>
          </a:bodyPr>
          <a:lstStyle/>
          <a:p>
            <a:pPr marL="0" lvl="2" algn="just"/>
            <a:r>
              <a:rPr lang="en-US" sz="2200" dirty="0">
                <a:latin typeface="Cambria" panose="02040503050406030204" pitchFamily="18" charset="0"/>
              </a:rPr>
              <a:t>Again, here you only need to change username to your personal GitHub username</a:t>
            </a:r>
          </a:p>
        </p:txBody>
      </p:sp>
      <p:pic>
        <p:nvPicPr>
          <p:cNvPr id="3" name="Picture 2">
            <a:extLst>
              <a:ext uri="{FF2B5EF4-FFF2-40B4-BE49-F238E27FC236}">
                <a16:creationId xmlns:a16="http://schemas.microsoft.com/office/drawing/2014/main" id="{05D0897A-FAD4-472C-83B8-EFCD30951B3E}"/>
              </a:ext>
            </a:extLst>
          </p:cNvPr>
          <p:cNvPicPr>
            <a:picLocks noChangeAspect="1"/>
          </p:cNvPicPr>
          <p:nvPr/>
        </p:nvPicPr>
        <p:blipFill>
          <a:blip r:embed="rId3"/>
          <a:stretch>
            <a:fillRect/>
          </a:stretch>
        </p:blipFill>
        <p:spPr>
          <a:xfrm>
            <a:off x="619723" y="1777915"/>
            <a:ext cx="10952553" cy="3729750"/>
          </a:xfrm>
          <a:prstGeom prst="rect">
            <a:avLst/>
          </a:prstGeom>
        </p:spPr>
      </p:pic>
      <p:cxnSp>
        <p:nvCxnSpPr>
          <p:cNvPr id="6" name="Straight Connector 5">
            <a:extLst>
              <a:ext uri="{FF2B5EF4-FFF2-40B4-BE49-F238E27FC236}">
                <a16:creationId xmlns:a16="http://schemas.microsoft.com/office/drawing/2014/main" id="{9AA9934E-697C-410C-837F-A5CE9456756D}"/>
              </a:ext>
            </a:extLst>
          </p:cNvPr>
          <p:cNvCxnSpPr>
            <a:cxnSpLocks/>
          </p:cNvCxnSpPr>
          <p:nvPr/>
        </p:nvCxnSpPr>
        <p:spPr>
          <a:xfrm>
            <a:off x="5819481" y="4561367"/>
            <a:ext cx="836501"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58596DA4-029A-4FFF-81B2-77757A6AB837}"/>
              </a:ext>
            </a:extLst>
          </p:cNvPr>
          <p:cNvCxnSpPr>
            <a:cxnSpLocks/>
          </p:cNvCxnSpPr>
          <p:nvPr/>
        </p:nvCxnSpPr>
        <p:spPr>
          <a:xfrm>
            <a:off x="6741042" y="4561367"/>
            <a:ext cx="836501"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0890211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Nadpis 20"/>
          <p:cNvSpPr>
            <a:spLocks noGrp="1"/>
          </p:cNvSpPr>
          <p:nvPr>
            <p:ph type="title" idx="4294967295"/>
          </p:nvPr>
        </p:nvSpPr>
        <p:spPr>
          <a:xfrm>
            <a:off x="548640" y="211138"/>
            <a:ext cx="9986010" cy="508000"/>
          </a:xfrm>
        </p:spPr>
        <p:txBody>
          <a:bodyPr/>
          <a:lstStyle/>
          <a:p>
            <a:pPr algn="l"/>
            <a:r>
              <a:rPr lang="en-US" sz="2600" b="1" dirty="0">
                <a:latin typeface="Helvetica"/>
                <a:cs typeface="Helvetica"/>
              </a:rPr>
              <a:t>Step 4: Clone the repository</a:t>
            </a:r>
            <a:endParaRPr sz="2600" b="1" dirty="0">
              <a:latin typeface="Helvetica"/>
              <a:cs typeface="Helvetica"/>
            </a:endParaRPr>
          </a:p>
        </p:txBody>
      </p:sp>
      <p:sp>
        <p:nvSpPr>
          <p:cNvPr id="9" name="Rectangle 8">
            <a:extLst>
              <a:ext uri="{FF2B5EF4-FFF2-40B4-BE49-F238E27FC236}">
                <a16:creationId xmlns:a16="http://schemas.microsoft.com/office/drawing/2014/main" id="{960DBB4D-8D3C-4255-A9D9-F0A037B53EB0}"/>
              </a:ext>
            </a:extLst>
          </p:cNvPr>
          <p:cNvSpPr/>
          <p:nvPr/>
        </p:nvSpPr>
        <p:spPr>
          <a:xfrm>
            <a:off x="325919" y="815431"/>
            <a:ext cx="11157244" cy="430887"/>
          </a:xfrm>
          <a:prstGeom prst="rect">
            <a:avLst/>
          </a:prstGeom>
        </p:spPr>
        <p:txBody>
          <a:bodyPr wrap="square">
            <a:spAutoFit/>
          </a:bodyPr>
          <a:lstStyle/>
          <a:p>
            <a:pPr marL="0" lvl="2" algn="just"/>
            <a:r>
              <a:rPr lang="en-US" sz="2200" dirty="0">
                <a:latin typeface="Cambria" panose="02040503050406030204" pitchFamily="18" charset="0"/>
              </a:rPr>
              <a:t>Again, here you only need to change username to your personal GitHub username</a:t>
            </a:r>
          </a:p>
        </p:txBody>
      </p:sp>
      <p:cxnSp>
        <p:nvCxnSpPr>
          <p:cNvPr id="6" name="Straight Connector 5">
            <a:extLst>
              <a:ext uri="{FF2B5EF4-FFF2-40B4-BE49-F238E27FC236}">
                <a16:creationId xmlns:a16="http://schemas.microsoft.com/office/drawing/2014/main" id="{9AA9934E-697C-410C-837F-A5CE9456756D}"/>
              </a:ext>
            </a:extLst>
          </p:cNvPr>
          <p:cNvCxnSpPr>
            <a:cxnSpLocks/>
          </p:cNvCxnSpPr>
          <p:nvPr/>
        </p:nvCxnSpPr>
        <p:spPr>
          <a:xfrm>
            <a:off x="5819481" y="4561367"/>
            <a:ext cx="836501"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58596DA4-029A-4FFF-81B2-77757A6AB837}"/>
              </a:ext>
            </a:extLst>
          </p:cNvPr>
          <p:cNvCxnSpPr>
            <a:cxnSpLocks/>
          </p:cNvCxnSpPr>
          <p:nvPr/>
        </p:nvCxnSpPr>
        <p:spPr>
          <a:xfrm>
            <a:off x="6741042" y="4561367"/>
            <a:ext cx="836501"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pic>
        <p:nvPicPr>
          <p:cNvPr id="4" name="Picture 3">
            <a:extLst>
              <a:ext uri="{FF2B5EF4-FFF2-40B4-BE49-F238E27FC236}">
                <a16:creationId xmlns:a16="http://schemas.microsoft.com/office/drawing/2014/main" id="{B5A438F3-BC4D-4915-8FEA-308D9674ECC3}"/>
              </a:ext>
            </a:extLst>
          </p:cNvPr>
          <p:cNvPicPr>
            <a:picLocks noChangeAspect="1"/>
          </p:cNvPicPr>
          <p:nvPr/>
        </p:nvPicPr>
        <p:blipFill>
          <a:blip r:embed="rId3"/>
          <a:stretch>
            <a:fillRect/>
          </a:stretch>
        </p:blipFill>
        <p:spPr>
          <a:xfrm>
            <a:off x="1364249" y="1757987"/>
            <a:ext cx="9628767" cy="3558291"/>
          </a:xfrm>
          <a:prstGeom prst="rect">
            <a:avLst/>
          </a:prstGeom>
        </p:spPr>
      </p:pic>
    </p:spTree>
    <p:extLst>
      <p:ext uri="{BB962C8B-B14F-4D97-AF65-F5344CB8AC3E}">
        <p14:creationId xmlns:p14="http://schemas.microsoft.com/office/powerpoint/2010/main" val="192284657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Nadpis 20"/>
          <p:cNvSpPr>
            <a:spLocks noGrp="1"/>
          </p:cNvSpPr>
          <p:nvPr>
            <p:ph type="title" idx="4294967295"/>
          </p:nvPr>
        </p:nvSpPr>
        <p:spPr>
          <a:xfrm>
            <a:off x="548640" y="211138"/>
            <a:ext cx="9986010" cy="508000"/>
          </a:xfrm>
        </p:spPr>
        <p:txBody>
          <a:bodyPr/>
          <a:lstStyle/>
          <a:p>
            <a:pPr algn="l"/>
            <a:r>
              <a:rPr lang="en-US" sz="2600" b="1" dirty="0">
                <a:latin typeface="Helvetica"/>
                <a:cs typeface="Helvetica"/>
              </a:rPr>
              <a:t>Step 5: Clone the repository</a:t>
            </a:r>
            <a:endParaRPr sz="2600" b="1" dirty="0">
              <a:latin typeface="Helvetica"/>
              <a:cs typeface="Helvetica"/>
            </a:endParaRPr>
          </a:p>
        </p:txBody>
      </p:sp>
      <p:sp>
        <p:nvSpPr>
          <p:cNvPr id="9" name="Rectangle 8">
            <a:extLst>
              <a:ext uri="{FF2B5EF4-FFF2-40B4-BE49-F238E27FC236}">
                <a16:creationId xmlns:a16="http://schemas.microsoft.com/office/drawing/2014/main" id="{960DBB4D-8D3C-4255-A9D9-F0A037B53EB0}"/>
              </a:ext>
            </a:extLst>
          </p:cNvPr>
          <p:cNvSpPr/>
          <p:nvPr/>
        </p:nvSpPr>
        <p:spPr>
          <a:xfrm>
            <a:off x="325919" y="815431"/>
            <a:ext cx="11157244" cy="430887"/>
          </a:xfrm>
          <a:prstGeom prst="rect">
            <a:avLst/>
          </a:prstGeom>
        </p:spPr>
        <p:txBody>
          <a:bodyPr wrap="square">
            <a:spAutoFit/>
          </a:bodyPr>
          <a:lstStyle/>
          <a:p>
            <a:pPr marL="0" lvl="2" algn="just"/>
            <a:r>
              <a:rPr lang="en-US" sz="2200" dirty="0">
                <a:latin typeface="Cambria" panose="02040503050406030204" pitchFamily="18" charset="0"/>
              </a:rPr>
              <a:t>Use your git commands to push your project from your laptop to the cloud (GitHub)</a:t>
            </a:r>
          </a:p>
        </p:txBody>
      </p:sp>
      <p:cxnSp>
        <p:nvCxnSpPr>
          <p:cNvPr id="6" name="Straight Connector 5">
            <a:extLst>
              <a:ext uri="{FF2B5EF4-FFF2-40B4-BE49-F238E27FC236}">
                <a16:creationId xmlns:a16="http://schemas.microsoft.com/office/drawing/2014/main" id="{9AA9934E-697C-410C-837F-A5CE9456756D}"/>
              </a:ext>
            </a:extLst>
          </p:cNvPr>
          <p:cNvCxnSpPr>
            <a:cxnSpLocks/>
          </p:cNvCxnSpPr>
          <p:nvPr/>
        </p:nvCxnSpPr>
        <p:spPr>
          <a:xfrm>
            <a:off x="5819481" y="4561367"/>
            <a:ext cx="836501"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58596DA4-029A-4FFF-81B2-77757A6AB837}"/>
              </a:ext>
            </a:extLst>
          </p:cNvPr>
          <p:cNvCxnSpPr>
            <a:cxnSpLocks/>
          </p:cNvCxnSpPr>
          <p:nvPr/>
        </p:nvCxnSpPr>
        <p:spPr>
          <a:xfrm>
            <a:off x="6741042" y="4561367"/>
            <a:ext cx="836501"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pic>
        <p:nvPicPr>
          <p:cNvPr id="3" name="Picture 2">
            <a:extLst>
              <a:ext uri="{FF2B5EF4-FFF2-40B4-BE49-F238E27FC236}">
                <a16:creationId xmlns:a16="http://schemas.microsoft.com/office/drawing/2014/main" id="{03E897F5-34A0-45D7-8A78-FD5BEC438411}"/>
              </a:ext>
            </a:extLst>
          </p:cNvPr>
          <p:cNvPicPr>
            <a:picLocks noChangeAspect="1"/>
          </p:cNvPicPr>
          <p:nvPr/>
        </p:nvPicPr>
        <p:blipFill>
          <a:blip r:embed="rId3"/>
          <a:stretch>
            <a:fillRect/>
          </a:stretch>
        </p:blipFill>
        <p:spPr>
          <a:xfrm>
            <a:off x="1219416" y="1790616"/>
            <a:ext cx="9753167" cy="3844640"/>
          </a:xfrm>
          <a:prstGeom prst="rect">
            <a:avLst/>
          </a:prstGeom>
        </p:spPr>
      </p:pic>
    </p:spTree>
    <p:extLst>
      <p:ext uri="{BB962C8B-B14F-4D97-AF65-F5344CB8AC3E}">
        <p14:creationId xmlns:p14="http://schemas.microsoft.com/office/powerpoint/2010/main" val="128076125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Nadpis 20"/>
          <p:cNvSpPr>
            <a:spLocks noGrp="1"/>
          </p:cNvSpPr>
          <p:nvPr>
            <p:ph type="title" idx="4294967295"/>
          </p:nvPr>
        </p:nvSpPr>
        <p:spPr>
          <a:xfrm>
            <a:off x="476640" y="211138"/>
            <a:ext cx="10058009" cy="508000"/>
          </a:xfrm>
        </p:spPr>
        <p:txBody>
          <a:bodyPr/>
          <a:lstStyle/>
          <a:p>
            <a:pPr algn="l"/>
            <a:r>
              <a:rPr lang="en-US" sz="2600" b="1" dirty="0">
                <a:latin typeface="Helvetica"/>
                <a:cs typeface="Helvetica"/>
              </a:rPr>
              <a:t>Setup Instructions</a:t>
            </a:r>
            <a:endParaRPr sz="2600" b="1" dirty="0">
              <a:latin typeface="Helvetica"/>
              <a:cs typeface="Helvetica"/>
            </a:endParaRPr>
          </a:p>
        </p:txBody>
      </p:sp>
      <p:sp>
        <p:nvSpPr>
          <p:cNvPr id="35" name="Rectangle 34"/>
          <p:cNvSpPr/>
          <p:nvPr/>
        </p:nvSpPr>
        <p:spPr>
          <a:xfrm>
            <a:off x="476641" y="889691"/>
            <a:ext cx="6422636" cy="3416320"/>
          </a:xfrm>
          <a:prstGeom prst="rect">
            <a:avLst/>
          </a:prstGeom>
        </p:spPr>
        <p:txBody>
          <a:bodyPr wrap="square">
            <a:spAutoFit/>
          </a:bodyPr>
          <a:lstStyle/>
          <a:p>
            <a:pPr marL="457189" indent="-457189">
              <a:buFont typeface="+mj-lt"/>
              <a:buAutoNum type="arabicPeriod"/>
            </a:pPr>
            <a:r>
              <a:rPr lang="en-US" sz="2400" b="1" dirty="0">
                <a:latin typeface="Cambria" panose="02040503050406030204" pitchFamily="18" charset="0"/>
              </a:rPr>
              <a:t>Go to </a:t>
            </a:r>
            <a:r>
              <a:rPr lang="en-US" sz="2400" b="1" dirty="0">
                <a:latin typeface="Cambria" panose="02040503050406030204" pitchFamily="18" charset="0"/>
                <a:hlinkClick r:id="rId3">
                  <a:extLst>
                    <a:ext uri="{A12FA001-AC4F-418D-AE19-62706E023703}">
                      <ahyp:hlinkClr xmlns:ahyp="http://schemas.microsoft.com/office/drawing/2018/hyperlinkcolor" val="tx"/>
                    </a:ext>
                  </a:extLst>
                </a:hlinkClick>
              </a:rPr>
              <a:t>https://git-scm.com/downloads</a:t>
            </a:r>
            <a:endParaRPr lang="en-US" sz="2400" b="1" dirty="0">
              <a:latin typeface="Cambria" panose="02040503050406030204" pitchFamily="18" charset="0"/>
            </a:endParaRPr>
          </a:p>
          <a:p>
            <a:pPr marL="457189" indent="-457189">
              <a:buFont typeface="+mj-lt"/>
              <a:buAutoNum type="arabicPeriod"/>
            </a:pPr>
            <a:endParaRPr lang="en-US" sz="2400" b="1" dirty="0">
              <a:latin typeface="Cambria" panose="02040503050406030204" pitchFamily="18" charset="0"/>
            </a:endParaRPr>
          </a:p>
          <a:p>
            <a:pPr marL="457189" indent="-457189">
              <a:buFont typeface="+mj-lt"/>
              <a:buAutoNum type="arabicPeriod"/>
            </a:pPr>
            <a:endParaRPr lang="en-US" sz="2400" b="1" dirty="0">
              <a:latin typeface="Cambria" panose="02040503050406030204" pitchFamily="18" charset="0"/>
            </a:endParaRPr>
          </a:p>
          <a:p>
            <a:pPr marL="457189" indent="-457189">
              <a:buFont typeface="+mj-lt"/>
              <a:buAutoNum type="arabicPeriod"/>
            </a:pPr>
            <a:r>
              <a:rPr lang="en-US" sz="2400" b="1" dirty="0">
                <a:latin typeface="Cambria" panose="02040503050406030204" pitchFamily="18" charset="0"/>
              </a:rPr>
              <a:t>Download the version for your operating system</a:t>
            </a:r>
          </a:p>
          <a:p>
            <a:pPr marL="457189" indent="-457189">
              <a:buFont typeface="+mj-lt"/>
              <a:buAutoNum type="arabicPeriod"/>
            </a:pPr>
            <a:endParaRPr lang="en-US" sz="2400" b="1" dirty="0">
              <a:latin typeface="Cambria" panose="02040503050406030204" pitchFamily="18" charset="0"/>
            </a:endParaRPr>
          </a:p>
          <a:p>
            <a:pPr marL="457189" indent="-457189">
              <a:buFont typeface="+mj-lt"/>
              <a:buAutoNum type="arabicPeriod"/>
            </a:pPr>
            <a:r>
              <a:rPr lang="en-US" sz="2400" b="1" dirty="0">
                <a:latin typeface="Cambria" panose="02040503050406030204" pitchFamily="18" charset="0"/>
              </a:rPr>
              <a:t>Install it (just use recommended defaults)</a:t>
            </a:r>
          </a:p>
          <a:p>
            <a:pPr marL="457189" indent="-457189">
              <a:buFont typeface="+mj-lt"/>
              <a:buAutoNum type="arabicPeriod"/>
            </a:pPr>
            <a:endParaRPr lang="en-US" sz="2400" dirty="0">
              <a:latin typeface="Cambria" panose="02040503050406030204" pitchFamily="18" charset="0"/>
            </a:endParaRPr>
          </a:p>
        </p:txBody>
      </p:sp>
      <p:pic>
        <p:nvPicPr>
          <p:cNvPr id="4" name="Picture 3"/>
          <p:cNvPicPr>
            <a:picLocks noChangeAspect="1"/>
          </p:cNvPicPr>
          <p:nvPr/>
        </p:nvPicPr>
        <p:blipFill>
          <a:blip r:embed="rId4"/>
          <a:stretch>
            <a:fillRect/>
          </a:stretch>
        </p:blipFill>
        <p:spPr>
          <a:xfrm>
            <a:off x="3579843" y="2411354"/>
            <a:ext cx="2574863" cy="805353"/>
          </a:xfrm>
          <a:prstGeom prst="rect">
            <a:avLst/>
          </a:prstGeom>
        </p:spPr>
      </p:pic>
      <p:pic>
        <p:nvPicPr>
          <p:cNvPr id="5" name="Picture 4"/>
          <p:cNvPicPr>
            <a:picLocks noChangeAspect="1"/>
          </p:cNvPicPr>
          <p:nvPr/>
        </p:nvPicPr>
        <p:blipFill>
          <a:blip r:embed="rId5"/>
          <a:stretch>
            <a:fillRect/>
          </a:stretch>
        </p:blipFill>
        <p:spPr>
          <a:xfrm>
            <a:off x="103532" y="3867663"/>
            <a:ext cx="3113592" cy="2404807"/>
          </a:xfrm>
          <a:prstGeom prst="rect">
            <a:avLst/>
          </a:prstGeom>
        </p:spPr>
      </p:pic>
      <p:pic>
        <p:nvPicPr>
          <p:cNvPr id="6" name="Picture 5"/>
          <p:cNvPicPr>
            <a:picLocks noChangeAspect="1"/>
          </p:cNvPicPr>
          <p:nvPr/>
        </p:nvPicPr>
        <p:blipFill>
          <a:blip r:embed="rId6"/>
          <a:stretch>
            <a:fillRect/>
          </a:stretch>
        </p:blipFill>
        <p:spPr>
          <a:xfrm>
            <a:off x="3326416" y="3867663"/>
            <a:ext cx="3081715" cy="2347084"/>
          </a:xfrm>
          <a:prstGeom prst="rect">
            <a:avLst/>
          </a:prstGeom>
        </p:spPr>
      </p:pic>
      <p:pic>
        <p:nvPicPr>
          <p:cNvPr id="9" name="Picture 8"/>
          <p:cNvPicPr>
            <a:picLocks noChangeAspect="1"/>
          </p:cNvPicPr>
          <p:nvPr/>
        </p:nvPicPr>
        <p:blipFill>
          <a:blip r:embed="rId7"/>
          <a:stretch>
            <a:fillRect/>
          </a:stretch>
        </p:blipFill>
        <p:spPr>
          <a:xfrm>
            <a:off x="7937499" y="3971330"/>
            <a:ext cx="2933701" cy="2243417"/>
          </a:xfrm>
          <a:prstGeom prst="rect">
            <a:avLst/>
          </a:prstGeom>
        </p:spPr>
      </p:pic>
      <p:sp>
        <p:nvSpPr>
          <p:cNvPr id="10" name="TextBox 9"/>
          <p:cNvSpPr txBox="1"/>
          <p:nvPr/>
        </p:nvSpPr>
        <p:spPr>
          <a:xfrm>
            <a:off x="6626715" y="4835865"/>
            <a:ext cx="1092200" cy="830997"/>
          </a:xfrm>
          <a:prstGeom prst="rect">
            <a:avLst/>
          </a:prstGeom>
          <a:noFill/>
        </p:spPr>
        <p:txBody>
          <a:bodyPr wrap="square" rtlCol="0">
            <a:spAutoFit/>
          </a:bodyPr>
          <a:lstStyle/>
          <a:p>
            <a:r>
              <a:rPr lang="en-US" sz="4800" dirty="0">
                <a:solidFill>
                  <a:schemeClr val="tx2"/>
                </a:solidFill>
              </a:rPr>
              <a:t>….</a:t>
            </a:r>
          </a:p>
        </p:txBody>
      </p:sp>
      <p:pic>
        <p:nvPicPr>
          <p:cNvPr id="3" name="Picture 2">
            <a:extLst>
              <a:ext uri="{FF2B5EF4-FFF2-40B4-BE49-F238E27FC236}">
                <a16:creationId xmlns:a16="http://schemas.microsoft.com/office/drawing/2014/main" id="{8A3910D3-A6AB-4D2A-92F0-2C12CAD95E44}"/>
              </a:ext>
            </a:extLst>
          </p:cNvPr>
          <p:cNvPicPr>
            <a:picLocks noChangeAspect="1"/>
          </p:cNvPicPr>
          <p:nvPr/>
        </p:nvPicPr>
        <p:blipFill>
          <a:blip r:embed="rId8"/>
          <a:stretch>
            <a:fillRect/>
          </a:stretch>
        </p:blipFill>
        <p:spPr>
          <a:xfrm>
            <a:off x="6913612" y="889691"/>
            <a:ext cx="5158675" cy="1807789"/>
          </a:xfrm>
          <a:prstGeom prst="rect">
            <a:avLst/>
          </a:prstGeom>
        </p:spPr>
      </p:pic>
    </p:spTree>
    <p:extLst>
      <p:ext uri="{BB962C8B-B14F-4D97-AF65-F5344CB8AC3E}">
        <p14:creationId xmlns:p14="http://schemas.microsoft.com/office/powerpoint/2010/main" val="205108863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Nadpis 20"/>
          <p:cNvSpPr>
            <a:spLocks noGrp="1"/>
          </p:cNvSpPr>
          <p:nvPr>
            <p:ph type="title" idx="4294967295"/>
          </p:nvPr>
        </p:nvSpPr>
        <p:spPr>
          <a:xfrm>
            <a:off x="548640" y="211138"/>
            <a:ext cx="9986010" cy="508000"/>
          </a:xfrm>
        </p:spPr>
        <p:txBody>
          <a:bodyPr/>
          <a:lstStyle/>
          <a:p>
            <a:pPr algn="l"/>
            <a:r>
              <a:rPr lang="en-US" sz="2600" b="1" dirty="0">
                <a:latin typeface="Helvetica"/>
                <a:cs typeface="Helvetica"/>
              </a:rPr>
              <a:t>Step 6: Test it out</a:t>
            </a:r>
            <a:endParaRPr sz="2600" b="1" dirty="0">
              <a:latin typeface="Helvetica"/>
              <a:cs typeface="Helvetica"/>
            </a:endParaRPr>
          </a:p>
        </p:txBody>
      </p:sp>
      <p:sp>
        <p:nvSpPr>
          <p:cNvPr id="9" name="Rectangle 8">
            <a:extLst>
              <a:ext uri="{FF2B5EF4-FFF2-40B4-BE49-F238E27FC236}">
                <a16:creationId xmlns:a16="http://schemas.microsoft.com/office/drawing/2014/main" id="{960DBB4D-8D3C-4255-A9D9-F0A037B53EB0}"/>
              </a:ext>
            </a:extLst>
          </p:cNvPr>
          <p:cNvSpPr/>
          <p:nvPr/>
        </p:nvSpPr>
        <p:spPr>
          <a:xfrm>
            <a:off x="400347" y="815431"/>
            <a:ext cx="11157244" cy="430887"/>
          </a:xfrm>
          <a:prstGeom prst="rect">
            <a:avLst/>
          </a:prstGeom>
        </p:spPr>
        <p:txBody>
          <a:bodyPr wrap="square">
            <a:spAutoFit/>
          </a:bodyPr>
          <a:lstStyle/>
          <a:p>
            <a:pPr marL="0" lvl="2" algn="just"/>
            <a:r>
              <a:rPr lang="en-US" sz="2200" dirty="0">
                <a:latin typeface="Cambria" panose="02040503050406030204" pitchFamily="18" charset="0"/>
              </a:rPr>
              <a:t>See if it works…</a:t>
            </a:r>
          </a:p>
        </p:txBody>
      </p:sp>
      <p:cxnSp>
        <p:nvCxnSpPr>
          <p:cNvPr id="6" name="Straight Connector 5">
            <a:extLst>
              <a:ext uri="{FF2B5EF4-FFF2-40B4-BE49-F238E27FC236}">
                <a16:creationId xmlns:a16="http://schemas.microsoft.com/office/drawing/2014/main" id="{9AA9934E-697C-410C-837F-A5CE9456756D}"/>
              </a:ext>
            </a:extLst>
          </p:cNvPr>
          <p:cNvCxnSpPr>
            <a:cxnSpLocks/>
          </p:cNvCxnSpPr>
          <p:nvPr/>
        </p:nvCxnSpPr>
        <p:spPr>
          <a:xfrm>
            <a:off x="5819481" y="4207383"/>
            <a:ext cx="836501"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pic>
        <p:nvPicPr>
          <p:cNvPr id="4" name="Picture 3">
            <a:extLst>
              <a:ext uri="{FF2B5EF4-FFF2-40B4-BE49-F238E27FC236}">
                <a16:creationId xmlns:a16="http://schemas.microsoft.com/office/drawing/2014/main" id="{45F9A74A-7FDD-4A27-B74C-51E89014C218}"/>
              </a:ext>
            </a:extLst>
          </p:cNvPr>
          <p:cNvPicPr>
            <a:picLocks noChangeAspect="1"/>
          </p:cNvPicPr>
          <p:nvPr/>
        </p:nvPicPr>
        <p:blipFill>
          <a:blip r:embed="rId3"/>
          <a:stretch>
            <a:fillRect/>
          </a:stretch>
        </p:blipFill>
        <p:spPr>
          <a:xfrm>
            <a:off x="1892175" y="1382301"/>
            <a:ext cx="8407649" cy="3569362"/>
          </a:xfrm>
          <a:prstGeom prst="rect">
            <a:avLst/>
          </a:prstGeom>
        </p:spPr>
      </p:pic>
      <p:cxnSp>
        <p:nvCxnSpPr>
          <p:cNvPr id="13" name="Straight Connector 12">
            <a:extLst>
              <a:ext uri="{FF2B5EF4-FFF2-40B4-BE49-F238E27FC236}">
                <a16:creationId xmlns:a16="http://schemas.microsoft.com/office/drawing/2014/main" id="{58596DA4-029A-4FFF-81B2-77757A6AB837}"/>
              </a:ext>
            </a:extLst>
          </p:cNvPr>
          <p:cNvCxnSpPr>
            <a:cxnSpLocks/>
          </p:cNvCxnSpPr>
          <p:nvPr/>
        </p:nvCxnSpPr>
        <p:spPr>
          <a:xfrm>
            <a:off x="6829573" y="2878313"/>
            <a:ext cx="836501"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10" name="Rectangle 9">
            <a:extLst>
              <a:ext uri="{FF2B5EF4-FFF2-40B4-BE49-F238E27FC236}">
                <a16:creationId xmlns:a16="http://schemas.microsoft.com/office/drawing/2014/main" id="{663AE553-2EDC-455B-A86F-3EAEA11AFAD4}"/>
              </a:ext>
            </a:extLst>
          </p:cNvPr>
          <p:cNvSpPr/>
          <p:nvPr/>
        </p:nvSpPr>
        <p:spPr>
          <a:xfrm>
            <a:off x="400347" y="5841936"/>
            <a:ext cx="11157244" cy="430887"/>
          </a:xfrm>
          <a:prstGeom prst="rect">
            <a:avLst/>
          </a:prstGeom>
        </p:spPr>
        <p:txBody>
          <a:bodyPr wrap="square">
            <a:spAutoFit/>
          </a:bodyPr>
          <a:lstStyle/>
          <a:p>
            <a:pPr marL="0" lvl="2" algn="just"/>
            <a:r>
              <a:rPr lang="en-US" sz="2200" dirty="0">
                <a:latin typeface="Cambria" panose="02040503050406030204" pitchFamily="18" charset="0"/>
              </a:rPr>
              <a:t>Mine is… </a:t>
            </a:r>
          </a:p>
        </p:txBody>
      </p:sp>
      <p:pic>
        <p:nvPicPr>
          <p:cNvPr id="7" name="Picture 6">
            <a:extLst>
              <a:ext uri="{FF2B5EF4-FFF2-40B4-BE49-F238E27FC236}">
                <a16:creationId xmlns:a16="http://schemas.microsoft.com/office/drawing/2014/main" id="{0A5B0533-6082-453A-9912-AA3855D206BE}"/>
              </a:ext>
            </a:extLst>
          </p:cNvPr>
          <p:cNvPicPr>
            <a:picLocks noChangeAspect="1"/>
          </p:cNvPicPr>
          <p:nvPr/>
        </p:nvPicPr>
        <p:blipFill>
          <a:blip r:embed="rId4"/>
          <a:stretch>
            <a:fillRect/>
          </a:stretch>
        </p:blipFill>
        <p:spPr>
          <a:xfrm>
            <a:off x="1892175" y="4859088"/>
            <a:ext cx="4841441" cy="1885994"/>
          </a:xfrm>
          <a:prstGeom prst="rect">
            <a:avLst/>
          </a:prstGeom>
        </p:spPr>
      </p:pic>
    </p:spTree>
    <p:extLst>
      <p:ext uri="{BB962C8B-B14F-4D97-AF65-F5344CB8AC3E}">
        <p14:creationId xmlns:p14="http://schemas.microsoft.com/office/powerpoint/2010/main" val="282897785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Nadpis 20"/>
          <p:cNvSpPr>
            <a:spLocks noGrp="1"/>
          </p:cNvSpPr>
          <p:nvPr>
            <p:ph type="title" idx="4294967295"/>
          </p:nvPr>
        </p:nvSpPr>
        <p:spPr>
          <a:xfrm>
            <a:off x="548640" y="211138"/>
            <a:ext cx="9986010" cy="508000"/>
          </a:xfrm>
        </p:spPr>
        <p:txBody>
          <a:bodyPr/>
          <a:lstStyle/>
          <a:p>
            <a:pPr algn="l"/>
            <a:r>
              <a:rPr lang="en-US" sz="2600" b="1" dirty="0">
                <a:latin typeface="Helvetica"/>
                <a:cs typeface="Helvetica"/>
              </a:rPr>
              <a:t>Recap</a:t>
            </a:r>
            <a:endParaRPr sz="2600" b="1" dirty="0">
              <a:latin typeface="Helvetica"/>
              <a:cs typeface="Helvetica"/>
            </a:endParaRPr>
          </a:p>
        </p:txBody>
      </p:sp>
      <p:sp>
        <p:nvSpPr>
          <p:cNvPr id="9" name="Rectangle 8">
            <a:extLst>
              <a:ext uri="{FF2B5EF4-FFF2-40B4-BE49-F238E27FC236}">
                <a16:creationId xmlns:a16="http://schemas.microsoft.com/office/drawing/2014/main" id="{960DBB4D-8D3C-4255-A9D9-F0A037B53EB0}"/>
              </a:ext>
            </a:extLst>
          </p:cNvPr>
          <p:cNvSpPr/>
          <p:nvPr/>
        </p:nvSpPr>
        <p:spPr>
          <a:xfrm>
            <a:off x="400347" y="815431"/>
            <a:ext cx="11157244" cy="5847755"/>
          </a:xfrm>
          <a:prstGeom prst="rect">
            <a:avLst/>
          </a:prstGeom>
        </p:spPr>
        <p:txBody>
          <a:bodyPr wrap="square">
            <a:spAutoFit/>
          </a:bodyPr>
          <a:lstStyle/>
          <a:p>
            <a:pPr marL="0" lvl="2" algn="just"/>
            <a:r>
              <a:rPr lang="en-US" sz="2200" dirty="0">
                <a:latin typeface="Cambria" panose="02040503050406030204" pitchFamily="18" charset="0"/>
              </a:rPr>
              <a:t>Basically, how it works every time you want to make changes.</a:t>
            </a:r>
          </a:p>
          <a:p>
            <a:pPr marL="0" lvl="2" algn="just"/>
            <a:endParaRPr lang="en-US" sz="2200" dirty="0">
              <a:latin typeface="Cambria" panose="02040503050406030204" pitchFamily="18" charset="0"/>
            </a:endParaRPr>
          </a:p>
          <a:p>
            <a:pPr marL="0" lvl="2" algn="just"/>
            <a:r>
              <a:rPr lang="en-US" sz="2200" dirty="0">
                <a:latin typeface="Cambria" panose="02040503050406030204" pitchFamily="18" charset="0"/>
              </a:rPr>
              <a:t># </a:t>
            </a:r>
            <a:r>
              <a:rPr lang="en-US" sz="2200" b="1" dirty="0">
                <a:latin typeface="Cambria" panose="02040503050406030204" pitchFamily="18" charset="0"/>
              </a:rPr>
              <a:t>STEP 1</a:t>
            </a:r>
            <a:r>
              <a:rPr lang="en-US" sz="2200" dirty="0">
                <a:latin typeface="Cambria" panose="02040503050406030204" pitchFamily="18" charset="0"/>
              </a:rPr>
              <a:t>: On Git Bash go to your location where you are storying the project files</a:t>
            </a:r>
          </a:p>
          <a:p>
            <a:pPr marL="457200" lvl="3" algn="just"/>
            <a:r>
              <a:rPr lang="en-US" sz="2200" i="1" dirty="0">
                <a:latin typeface="Cambria" panose="02040503050406030204" pitchFamily="18" charset="0"/>
              </a:rPr>
              <a:t>cd "C:/Users/lanhamm/Dropbox/_mygithub/"</a:t>
            </a:r>
          </a:p>
          <a:p>
            <a:pPr marL="457200" lvl="3" algn="just"/>
            <a:r>
              <a:rPr lang="en-US" sz="2200" i="1" dirty="0">
                <a:latin typeface="Cambria" panose="02040503050406030204" pitchFamily="18" charset="0"/>
              </a:rPr>
              <a:t>git clone https://github.com/MatthewALanham/MatthewALanham.github.io</a:t>
            </a:r>
          </a:p>
          <a:p>
            <a:pPr marL="457200" lvl="3" algn="just"/>
            <a:r>
              <a:rPr lang="en-US" sz="2200" i="1" dirty="0">
                <a:latin typeface="Cambria" panose="02040503050406030204" pitchFamily="18" charset="0"/>
              </a:rPr>
              <a:t>cd MatthewALanham.github.io</a:t>
            </a:r>
          </a:p>
          <a:p>
            <a:pPr marL="0" lvl="2" algn="just"/>
            <a:endParaRPr lang="en-US" sz="2200" dirty="0">
              <a:latin typeface="Cambria" panose="02040503050406030204" pitchFamily="18" charset="0"/>
            </a:endParaRPr>
          </a:p>
          <a:p>
            <a:pPr marL="0" lvl="2" algn="just"/>
            <a:r>
              <a:rPr lang="en-US" sz="2200" dirty="0">
                <a:latin typeface="Cambria" panose="02040503050406030204" pitchFamily="18" charset="0"/>
              </a:rPr>
              <a:t>#</a:t>
            </a:r>
            <a:r>
              <a:rPr lang="en-US" sz="2200" b="1" dirty="0">
                <a:latin typeface="Cambria" panose="02040503050406030204" pitchFamily="18" charset="0"/>
              </a:rPr>
              <a:t>STEP 2</a:t>
            </a:r>
            <a:r>
              <a:rPr lang="en-US" sz="2200" dirty="0">
                <a:latin typeface="Cambria" panose="02040503050406030204" pitchFamily="18" charset="0"/>
              </a:rPr>
              <a:t>: make any changes to the files locally</a:t>
            </a:r>
          </a:p>
          <a:p>
            <a:pPr marL="457200" lvl="3" algn="just"/>
            <a:r>
              <a:rPr lang="en-US" sz="2200" dirty="0">
                <a:latin typeface="Cambria" panose="02040503050406030204" pitchFamily="18" charset="0"/>
              </a:rPr>
              <a:t>** could be anything **</a:t>
            </a:r>
          </a:p>
          <a:p>
            <a:pPr marL="457200" lvl="3" algn="just"/>
            <a:r>
              <a:rPr lang="en-US" sz="2200" dirty="0">
                <a:latin typeface="Cambria" panose="02040503050406030204" pitchFamily="18" charset="0"/>
              </a:rPr>
              <a:t>** Here is an example where I changed the html - https://matthewalanham.github.io/*</a:t>
            </a:r>
          </a:p>
          <a:p>
            <a:pPr marL="0" lvl="2" algn="just"/>
            <a:endParaRPr lang="en-US" sz="2200" dirty="0">
              <a:latin typeface="Cambria" panose="02040503050406030204" pitchFamily="18" charset="0"/>
            </a:endParaRPr>
          </a:p>
          <a:p>
            <a:pPr marL="0" lvl="2" algn="just"/>
            <a:r>
              <a:rPr lang="en-US" sz="2200" dirty="0">
                <a:latin typeface="Cambria" panose="02040503050406030204" pitchFamily="18" charset="0"/>
              </a:rPr>
              <a:t># </a:t>
            </a:r>
            <a:r>
              <a:rPr lang="en-US" sz="2200" b="1" dirty="0">
                <a:latin typeface="Cambria" panose="02040503050406030204" pitchFamily="18" charset="0"/>
              </a:rPr>
              <a:t>STEP 3</a:t>
            </a:r>
            <a:r>
              <a:rPr lang="en-US" sz="2200" dirty="0">
                <a:latin typeface="Cambria" panose="02040503050406030204" pitchFamily="18" charset="0"/>
              </a:rPr>
              <a:t>: track, commit, then push our your changes to </a:t>
            </a:r>
            <a:r>
              <a:rPr lang="en-US" sz="2200" dirty="0" err="1">
                <a:latin typeface="Cambria" panose="02040503050406030204" pitchFamily="18" charset="0"/>
              </a:rPr>
              <a:t>Github</a:t>
            </a:r>
            <a:endParaRPr lang="en-US" sz="2200" dirty="0">
              <a:latin typeface="Cambria" panose="02040503050406030204" pitchFamily="18" charset="0"/>
            </a:endParaRPr>
          </a:p>
          <a:p>
            <a:pPr marL="0" lvl="2" algn="just"/>
            <a:r>
              <a:rPr lang="en-US" sz="2200" dirty="0">
                <a:latin typeface="Cambria" panose="02040503050406030204" pitchFamily="18" charset="0"/>
              </a:rPr>
              <a:t>git add --all</a:t>
            </a:r>
          </a:p>
          <a:p>
            <a:pPr marL="0" lvl="2" algn="just"/>
            <a:r>
              <a:rPr lang="en-US" sz="2200" dirty="0">
                <a:latin typeface="Cambria" panose="02040503050406030204" pitchFamily="18" charset="0"/>
              </a:rPr>
              <a:t>git commit -m "seeing what website looks like"</a:t>
            </a:r>
          </a:p>
          <a:p>
            <a:pPr marL="0" lvl="2" algn="just"/>
            <a:r>
              <a:rPr lang="en-US" sz="2200" dirty="0">
                <a:latin typeface="Cambria" panose="02040503050406030204" pitchFamily="18" charset="0"/>
              </a:rPr>
              <a:t>git push -u origin main</a:t>
            </a:r>
          </a:p>
          <a:p>
            <a:pPr marL="0" lvl="2" algn="just"/>
            <a:endParaRPr lang="en-US" sz="2200" dirty="0">
              <a:latin typeface="Cambria" panose="02040503050406030204" pitchFamily="18" charset="0"/>
            </a:endParaRPr>
          </a:p>
          <a:p>
            <a:pPr marL="0" lvl="2" algn="ctr"/>
            <a:r>
              <a:rPr lang="en-US" sz="2200" dirty="0">
                <a:latin typeface="Cambria" panose="02040503050406030204" pitchFamily="18" charset="0"/>
              </a:rPr>
              <a:t>https://matthewalanham.github.io/</a:t>
            </a:r>
          </a:p>
        </p:txBody>
      </p:sp>
    </p:spTree>
    <p:extLst>
      <p:ext uri="{BB962C8B-B14F-4D97-AF65-F5344CB8AC3E}">
        <p14:creationId xmlns:p14="http://schemas.microsoft.com/office/powerpoint/2010/main" val="353304330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Nadpis 20"/>
          <p:cNvSpPr>
            <a:spLocks noGrp="1"/>
          </p:cNvSpPr>
          <p:nvPr>
            <p:ph type="title" idx="4294967295"/>
          </p:nvPr>
        </p:nvSpPr>
        <p:spPr>
          <a:xfrm>
            <a:off x="548640" y="211138"/>
            <a:ext cx="9986010" cy="508000"/>
          </a:xfrm>
        </p:spPr>
        <p:txBody>
          <a:bodyPr/>
          <a:lstStyle/>
          <a:p>
            <a:pPr algn="l"/>
            <a:r>
              <a:rPr lang="en-US" sz="2600" b="1" dirty="0">
                <a:latin typeface="Helvetica"/>
                <a:cs typeface="Helvetica"/>
              </a:rPr>
              <a:t>You will see your index.html file here…</a:t>
            </a:r>
            <a:endParaRPr sz="2600" b="1" dirty="0">
              <a:latin typeface="Helvetica"/>
              <a:cs typeface="Helvetica"/>
            </a:endParaRPr>
          </a:p>
        </p:txBody>
      </p:sp>
      <p:sp>
        <p:nvSpPr>
          <p:cNvPr id="9" name="Rectangle 8">
            <a:extLst>
              <a:ext uri="{FF2B5EF4-FFF2-40B4-BE49-F238E27FC236}">
                <a16:creationId xmlns:a16="http://schemas.microsoft.com/office/drawing/2014/main" id="{960DBB4D-8D3C-4255-A9D9-F0A037B53EB0}"/>
              </a:ext>
            </a:extLst>
          </p:cNvPr>
          <p:cNvSpPr/>
          <p:nvPr/>
        </p:nvSpPr>
        <p:spPr>
          <a:xfrm>
            <a:off x="400347" y="815431"/>
            <a:ext cx="11157244" cy="769441"/>
          </a:xfrm>
          <a:prstGeom prst="rect">
            <a:avLst/>
          </a:prstGeom>
        </p:spPr>
        <p:txBody>
          <a:bodyPr wrap="square">
            <a:spAutoFit/>
          </a:bodyPr>
          <a:lstStyle/>
          <a:p>
            <a:pPr marL="0" lvl="2" algn="just"/>
            <a:r>
              <a:rPr lang="en-US" sz="2200" dirty="0">
                <a:latin typeface="Cambria" panose="02040503050406030204" pitchFamily="18" charset="0"/>
              </a:rPr>
              <a:t>Just change to your username….</a:t>
            </a:r>
          </a:p>
          <a:p>
            <a:pPr marL="0" lvl="2" algn="just"/>
            <a:r>
              <a:rPr lang="en-US" sz="2200" dirty="0">
                <a:latin typeface="Cambria" panose="02040503050406030204" pitchFamily="18" charset="0"/>
              </a:rPr>
              <a:t>https://github.com/</a:t>
            </a:r>
            <a:r>
              <a:rPr lang="en-US" sz="2200" dirty="0">
                <a:solidFill>
                  <a:srgbClr val="FF0000"/>
                </a:solidFill>
                <a:latin typeface="Cambria" panose="02040503050406030204" pitchFamily="18" charset="0"/>
              </a:rPr>
              <a:t>MatthewALanham</a:t>
            </a:r>
            <a:r>
              <a:rPr lang="en-US" sz="2200" dirty="0">
                <a:latin typeface="Cambria" panose="02040503050406030204" pitchFamily="18" charset="0"/>
              </a:rPr>
              <a:t>/</a:t>
            </a:r>
            <a:r>
              <a:rPr lang="en-US" sz="2200" dirty="0">
                <a:solidFill>
                  <a:srgbClr val="FF0000"/>
                </a:solidFill>
                <a:latin typeface="Cambria" panose="02040503050406030204" pitchFamily="18" charset="0"/>
              </a:rPr>
              <a:t>MatthewALanham</a:t>
            </a:r>
            <a:r>
              <a:rPr lang="en-US" sz="2200" dirty="0">
                <a:latin typeface="Cambria" panose="02040503050406030204" pitchFamily="18" charset="0"/>
              </a:rPr>
              <a:t>.github.io</a:t>
            </a:r>
          </a:p>
        </p:txBody>
      </p:sp>
      <p:pic>
        <p:nvPicPr>
          <p:cNvPr id="3" name="Picture 2">
            <a:extLst>
              <a:ext uri="{FF2B5EF4-FFF2-40B4-BE49-F238E27FC236}">
                <a16:creationId xmlns:a16="http://schemas.microsoft.com/office/drawing/2014/main" id="{F9021F57-986C-48AB-9E62-0754A48F81FD}"/>
              </a:ext>
            </a:extLst>
          </p:cNvPr>
          <p:cNvPicPr>
            <a:picLocks noChangeAspect="1"/>
          </p:cNvPicPr>
          <p:nvPr/>
        </p:nvPicPr>
        <p:blipFill>
          <a:blip r:embed="rId3"/>
          <a:stretch>
            <a:fillRect/>
          </a:stretch>
        </p:blipFill>
        <p:spPr>
          <a:xfrm>
            <a:off x="3239305" y="1699604"/>
            <a:ext cx="6734035" cy="4947258"/>
          </a:xfrm>
          <a:prstGeom prst="rect">
            <a:avLst/>
          </a:prstGeom>
        </p:spPr>
      </p:pic>
    </p:spTree>
    <p:extLst>
      <p:ext uri="{BB962C8B-B14F-4D97-AF65-F5344CB8AC3E}">
        <p14:creationId xmlns:p14="http://schemas.microsoft.com/office/powerpoint/2010/main" val="20412396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Nadpis 20"/>
          <p:cNvSpPr>
            <a:spLocks noGrp="1"/>
          </p:cNvSpPr>
          <p:nvPr>
            <p:ph type="title" idx="4294967295"/>
          </p:nvPr>
        </p:nvSpPr>
        <p:spPr>
          <a:xfrm>
            <a:off x="409303" y="211138"/>
            <a:ext cx="10998926" cy="508000"/>
          </a:xfrm>
        </p:spPr>
        <p:txBody>
          <a:bodyPr/>
          <a:lstStyle/>
          <a:p>
            <a:pPr algn="l"/>
            <a:r>
              <a:rPr lang="en-US" sz="2600" b="1" dirty="0">
                <a:latin typeface="Helvetica"/>
                <a:cs typeface="Helvetica"/>
              </a:rPr>
              <a:t>Using someone else’s theme template for your website</a:t>
            </a:r>
            <a:endParaRPr sz="2600" b="1" dirty="0">
              <a:latin typeface="Helvetica"/>
              <a:cs typeface="Helvetica"/>
            </a:endParaRPr>
          </a:p>
        </p:txBody>
      </p:sp>
      <p:sp>
        <p:nvSpPr>
          <p:cNvPr id="6" name="Rectangle 5"/>
          <p:cNvSpPr/>
          <p:nvPr/>
        </p:nvSpPr>
        <p:spPr>
          <a:xfrm>
            <a:off x="336552" y="698931"/>
            <a:ext cx="11590816" cy="5734198"/>
          </a:xfrm>
          <a:prstGeom prst="rect">
            <a:avLst/>
          </a:prstGeom>
        </p:spPr>
        <p:txBody>
          <a:bodyPr wrap="square">
            <a:spAutoFit/>
          </a:bodyPr>
          <a:lstStyle/>
          <a:p>
            <a:pPr marL="0" lvl="2"/>
            <a:r>
              <a:rPr lang="en-US" sz="2133" dirty="0">
                <a:latin typeface="Cambria" panose="02040503050406030204" pitchFamily="18" charset="0"/>
              </a:rPr>
              <a:t>Instead of doing all the HTML and CSS coding yourself, you may just want to use someone else’s already created professional theme. </a:t>
            </a:r>
          </a:p>
          <a:p>
            <a:pPr marL="0" lvl="2"/>
            <a:endParaRPr lang="en-US" sz="2133" dirty="0">
              <a:latin typeface="Cambria" panose="02040503050406030204" pitchFamily="18" charset="0"/>
            </a:endParaRPr>
          </a:p>
          <a:p>
            <a:pPr marL="0" lvl="2"/>
            <a:r>
              <a:rPr lang="en-US" sz="2133" dirty="0">
                <a:latin typeface="Cambria" panose="02040503050406030204" pitchFamily="18" charset="0"/>
              </a:rPr>
              <a:t>This is easy to do:</a:t>
            </a:r>
          </a:p>
          <a:p>
            <a:pPr marL="0" lvl="2" algn="just"/>
            <a:r>
              <a:rPr lang="en-US" sz="2200" dirty="0">
                <a:latin typeface="Cambria" panose="02040503050406030204" pitchFamily="18" charset="0"/>
              </a:rPr>
              <a:t># </a:t>
            </a:r>
            <a:r>
              <a:rPr lang="en-US" sz="2200" b="1" dirty="0">
                <a:latin typeface="Cambria" panose="02040503050406030204" pitchFamily="18" charset="0"/>
              </a:rPr>
              <a:t>STEP 1</a:t>
            </a:r>
            <a:r>
              <a:rPr lang="en-US" sz="2200" dirty="0">
                <a:latin typeface="Cambria" panose="02040503050406030204" pitchFamily="18" charset="0"/>
              </a:rPr>
              <a:t>: Find the theme you like (see next slides that show popular supported options)</a:t>
            </a:r>
          </a:p>
          <a:p>
            <a:pPr marL="0" lvl="2" algn="just"/>
            <a:r>
              <a:rPr lang="en-US" sz="2200" dirty="0">
                <a:latin typeface="Cambria" panose="02040503050406030204" pitchFamily="18" charset="0"/>
              </a:rPr>
              <a:t># </a:t>
            </a:r>
            <a:r>
              <a:rPr lang="en-US" sz="2200" b="1" dirty="0">
                <a:latin typeface="Cambria" panose="02040503050406030204" pitchFamily="18" charset="0"/>
              </a:rPr>
              <a:t>STEP 2</a:t>
            </a:r>
            <a:r>
              <a:rPr lang="en-US" sz="2200" dirty="0">
                <a:latin typeface="Cambria" panose="02040503050406030204" pitchFamily="18" charset="0"/>
              </a:rPr>
              <a:t>: Fork it (here is example of the “architect theme”). This will put a complete copy of all that site on your </a:t>
            </a:r>
            <a:r>
              <a:rPr lang="en-US" sz="2200" dirty="0" err="1">
                <a:latin typeface="Cambria" panose="02040503050406030204" pitchFamily="18" charset="0"/>
              </a:rPr>
              <a:t>github</a:t>
            </a:r>
            <a:r>
              <a:rPr lang="en-US" sz="2200" dirty="0">
                <a:latin typeface="Cambria" panose="02040503050406030204" pitchFamily="18" charset="0"/>
              </a:rPr>
              <a:t> account and you can change the HTML for your info and projects.</a:t>
            </a:r>
          </a:p>
          <a:p>
            <a:pPr marL="0" lvl="2" algn="just"/>
            <a:endParaRPr lang="en-US" sz="2200" dirty="0">
              <a:latin typeface="Cambria" panose="02040503050406030204" pitchFamily="18" charset="0"/>
            </a:endParaRPr>
          </a:p>
          <a:p>
            <a:pPr marL="0" lvl="2" algn="just"/>
            <a:endParaRPr lang="en-US" sz="2200" i="1" dirty="0">
              <a:latin typeface="Cambria" panose="02040503050406030204" pitchFamily="18" charset="0"/>
            </a:endParaRPr>
          </a:p>
          <a:p>
            <a:pPr marL="0" lvl="2"/>
            <a:endParaRPr lang="en-US" sz="2133" dirty="0">
              <a:latin typeface="Cambria" panose="02040503050406030204" pitchFamily="18" charset="0"/>
            </a:endParaRPr>
          </a:p>
          <a:p>
            <a:pPr marL="0" lvl="2"/>
            <a:endParaRPr lang="en-US" sz="2133" dirty="0">
              <a:latin typeface="Cambria" panose="02040503050406030204" pitchFamily="18" charset="0"/>
            </a:endParaRPr>
          </a:p>
          <a:p>
            <a:pPr marL="0" lvl="2"/>
            <a:endParaRPr lang="en-US" sz="2133" dirty="0">
              <a:latin typeface="Cambria" panose="02040503050406030204" pitchFamily="18" charset="0"/>
            </a:endParaRPr>
          </a:p>
          <a:p>
            <a:pPr marL="0" lvl="2"/>
            <a:endParaRPr lang="en-US" sz="2133" dirty="0">
              <a:latin typeface="Cambria" panose="02040503050406030204" pitchFamily="18" charset="0"/>
            </a:endParaRPr>
          </a:p>
          <a:p>
            <a:pPr marL="0" lvl="2"/>
            <a:endParaRPr lang="en-US" sz="2133" dirty="0">
              <a:latin typeface="Cambria" panose="02040503050406030204" pitchFamily="18" charset="0"/>
            </a:endParaRPr>
          </a:p>
          <a:p>
            <a:pPr marL="0" lvl="2"/>
            <a:endParaRPr lang="en-US" sz="2133" dirty="0">
              <a:latin typeface="Cambria" panose="02040503050406030204" pitchFamily="18" charset="0"/>
            </a:endParaRPr>
          </a:p>
          <a:p>
            <a:pPr marL="0" lvl="2"/>
            <a:endParaRPr lang="en-US" sz="2133" dirty="0">
              <a:latin typeface="Cambria" panose="02040503050406030204" pitchFamily="18" charset="0"/>
            </a:endParaRPr>
          </a:p>
          <a:p>
            <a:pPr marL="0" lvl="2" algn="just"/>
            <a:r>
              <a:rPr lang="en-US" sz="2200" dirty="0">
                <a:latin typeface="Cambria" panose="02040503050406030204" pitchFamily="18" charset="0"/>
              </a:rPr>
              <a:t># </a:t>
            </a:r>
            <a:r>
              <a:rPr lang="en-US" sz="2200" b="1" dirty="0">
                <a:latin typeface="Cambria" panose="02040503050406030204" pitchFamily="18" charset="0"/>
              </a:rPr>
              <a:t>STEP 3-5</a:t>
            </a:r>
            <a:r>
              <a:rPr lang="en-US" sz="2200" dirty="0">
                <a:latin typeface="Cambria" panose="02040503050406030204" pitchFamily="18" charset="0"/>
              </a:rPr>
              <a:t>: Follow the “recap” steps shown two slides previously</a:t>
            </a:r>
          </a:p>
        </p:txBody>
      </p:sp>
      <p:pic>
        <p:nvPicPr>
          <p:cNvPr id="3" name="Picture 2">
            <a:extLst>
              <a:ext uri="{FF2B5EF4-FFF2-40B4-BE49-F238E27FC236}">
                <a16:creationId xmlns:a16="http://schemas.microsoft.com/office/drawing/2014/main" id="{072D7D38-A9FF-42FE-9A3A-F31B7F85E5AB}"/>
              </a:ext>
            </a:extLst>
          </p:cNvPr>
          <p:cNvPicPr>
            <a:picLocks noChangeAspect="1"/>
          </p:cNvPicPr>
          <p:nvPr/>
        </p:nvPicPr>
        <p:blipFill>
          <a:blip r:embed="rId3"/>
          <a:stretch>
            <a:fillRect/>
          </a:stretch>
        </p:blipFill>
        <p:spPr>
          <a:xfrm>
            <a:off x="1670855" y="3221380"/>
            <a:ext cx="8922209" cy="2540131"/>
          </a:xfrm>
          <a:prstGeom prst="rect">
            <a:avLst/>
          </a:prstGeom>
        </p:spPr>
      </p:pic>
    </p:spTree>
    <p:extLst>
      <p:ext uri="{BB962C8B-B14F-4D97-AF65-F5344CB8AC3E}">
        <p14:creationId xmlns:p14="http://schemas.microsoft.com/office/powerpoint/2010/main" val="405883067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Nadpis 20"/>
          <p:cNvSpPr>
            <a:spLocks noGrp="1"/>
          </p:cNvSpPr>
          <p:nvPr>
            <p:ph type="title" idx="4294967295"/>
          </p:nvPr>
        </p:nvSpPr>
        <p:spPr>
          <a:xfrm>
            <a:off x="548640" y="211138"/>
            <a:ext cx="9986010" cy="508000"/>
          </a:xfrm>
        </p:spPr>
        <p:txBody>
          <a:bodyPr/>
          <a:lstStyle/>
          <a:p>
            <a:pPr algn="l"/>
            <a:r>
              <a:rPr lang="en-US" sz="2600" b="1" dirty="0">
                <a:latin typeface="Helvetica"/>
                <a:cs typeface="Helvetica"/>
              </a:rPr>
              <a:t>Here are the supported themes</a:t>
            </a:r>
            <a:endParaRPr sz="2600" b="1" dirty="0">
              <a:latin typeface="Helvetica"/>
              <a:cs typeface="Helvetica"/>
            </a:endParaRPr>
          </a:p>
        </p:txBody>
      </p:sp>
      <p:sp>
        <p:nvSpPr>
          <p:cNvPr id="6" name="Rectangle 5"/>
          <p:cNvSpPr/>
          <p:nvPr/>
        </p:nvSpPr>
        <p:spPr>
          <a:xfrm>
            <a:off x="336552" y="698931"/>
            <a:ext cx="11590816" cy="5919441"/>
          </a:xfrm>
          <a:prstGeom prst="rect">
            <a:avLst/>
          </a:prstGeom>
        </p:spPr>
        <p:txBody>
          <a:bodyPr wrap="square">
            <a:spAutoFit/>
          </a:bodyPr>
          <a:lstStyle/>
          <a:p>
            <a:pPr marL="0" lvl="2"/>
            <a:r>
              <a:rPr lang="en-US" sz="2133" dirty="0">
                <a:solidFill>
                  <a:srgbClr val="0070C0"/>
                </a:solidFill>
                <a:latin typeface="Cambria" panose="02040503050406030204" pitchFamily="18" charset="0"/>
                <a:hlinkClick r:id="rId3">
                  <a:extLst>
                    <a:ext uri="{A12FA001-AC4F-418D-AE19-62706E023703}">
                      <ahyp:hlinkClr xmlns:ahyp="http://schemas.microsoft.com/office/drawing/2018/hyperlinkcolor" val="tx"/>
                    </a:ext>
                  </a:extLst>
                </a:hlinkClick>
              </a:rPr>
              <a:t>https://pages.github.com/themes/</a:t>
            </a:r>
            <a:endParaRPr lang="en-US" sz="2133" dirty="0">
              <a:solidFill>
                <a:srgbClr val="0070C0"/>
              </a:solidFill>
              <a:latin typeface="Cambria" panose="02040503050406030204" pitchFamily="18" charset="0"/>
            </a:endParaRPr>
          </a:p>
          <a:p>
            <a:pPr marL="0" lvl="2"/>
            <a:endParaRPr lang="en-US" sz="2133" dirty="0">
              <a:solidFill>
                <a:srgbClr val="0070C0"/>
              </a:solidFill>
              <a:latin typeface="Cambria" panose="02040503050406030204" pitchFamily="18" charset="0"/>
            </a:endParaRPr>
          </a:p>
          <a:p>
            <a:pPr marL="342900" indent="-342900" algn="l" fontAlgn="base">
              <a:buFont typeface="Arial" panose="020B0604020202020204" pitchFamily="34" charset="0"/>
              <a:buChar char="•"/>
            </a:pPr>
            <a:r>
              <a:rPr lang="en-US" sz="2400" b="0" i="0" u="none" strike="noStrike" dirty="0">
                <a:effectLst/>
                <a:latin typeface="+mj-lt"/>
                <a:hlinkClick r:id="rId4">
                  <a:extLst>
                    <a:ext uri="{A12FA001-AC4F-418D-AE19-62706E023703}">
                      <ahyp:hlinkClr xmlns:ahyp="http://schemas.microsoft.com/office/drawing/2018/hyperlinkcolor" val="tx"/>
                    </a:ext>
                  </a:extLst>
                </a:hlinkClick>
              </a:rPr>
              <a:t>Architect</a:t>
            </a:r>
            <a:endParaRPr lang="en-US" sz="2400" b="0" i="0" dirty="0">
              <a:effectLst/>
              <a:latin typeface="+mj-lt"/>
            </a:endParaRPr>
          </a:p>
          <a:p>
            <a:pPr marL="342900" indent="-342900" algn="l" fontAlgn="base">
              <a:buFont typeface="Arial" panose="020B0604020202020204" pitchFamily="34" charset="0"/>
              <a:buChar char="•"/>
            </a:pPr>
            <a:r>
              <a:rPr lang="en-US" sz="2400" b="0" i="0" u="none" strike="noStrike" dirty="0">
                <a:effectLst/>
                <a:latin typeface="+mj-lt"/>
                <a:hlinkClick r:id="rId5">
                  <a:extLst>
                    <a:ext uri="{A12FA001-AC4F-418D-AE19-62706E023703}">
                      <ahyp:hlinkClr xmlns:ahyp="http://schemas.microsoft.com/office/drawing/2018/hyperlinkcolor" val="tx"/>
                    </a:ext>
                  </a:extLst>
                </a:hlinkClick>
              </a:rPr>
              <a:t>Cayman</a:t>
            </a:r>
            <a:endParaRPr lang="en-US" sz="2400" b="0" i="0" dirty="0">
              <a:effectLst/>
              <a:latin typeface="+mj-lt"/>
            </a:endParaRPr>
          </a:p>
          <a:p>
            <a:pPr marL="342900" indent="-342900" algn="l" fontAlgn="base">
              <a:buFont typeface="Arial" panose="020B0604020202020204" pitchFamily="34" charset="0"/>
              <a:buChar char="•"/>
            </a:pPr>
            <a:r>
              <a:rPr lang="en-US" sz="2400" b="0" i="0" u="none" strike="noStrike" dirty="0">
                <a:effectLst/>
                <a:latin typeface="+mj-lt"/>
                <a:hlinkClick r:id="rId6">
                  <a:extLst>
                    <a:ext uri="{A12FA001-AC4F-418D-AE19-62706E023703}">
                      <ahyp:hlinkClr xmlns:ahyp="http://schemas.microsoft.com/office/drawing/2018/hyperlinkcolor" val="tx"/>
                    </a:ext>
                  </a:extLst>
                </a:hlinkClick>
              </a:rPr>
              <a:t>Dinky</a:t>
            </a:r>
            <a:endParaRPr lang="en-US" sz="2400" b="0" i="0" dirty="0">
              <a:effectLst/>
              <a:latin typeface="+mj-lt"/>
            </a:endParaRPr>
          </a:p>
          <a:p>
            <a:pPr marL="342900" indent="-342900" algn="l" fontAlgn="base">
              <a:buFont typeface="Arial" panose="020B0604020202020204" pitchFamily="34" charset="0"/>
              <a:buChar char="•"/>
            </a:pPr>
            <a:r>
              <a:rPr lang="en-US" sz="2400" b="0" i="0" u="none" strike="noStrike" dirty="0">
                <a:effectLst/>
                <a:latin typeface="+mj-lt"/>
                <a:hlinkClick r:id="rId7">
                  <a:extLst>
                    <a:ext uri="{A12FA001-AC4F-418D-AE19-62706E023703}">
                      <ahyp:hlinkClr xmlns:ahyp="http://schemas.microsoft.com/office/drawing/2018/hyperlinkcolor" val="tx"/>
                    </a:ext>
                  </a:extLst>
                </a:hlinkClick>
              </a:rPr>
              <a:t>Hacker</a:t>
            </a:r>
            <a:endParaRPr lang="en-US" sz="2400" b="0" i="0" dirty="0">
              <a:effectLst/>
              <a:latin typeface="+mj-lt"/>
            </a:endParaRPr>
          </a:p>
          <a:p>
            <a:pPr marL="342900" indent="-342900" algn="l" fontAlgn="base">
              <a:buFont typeface="Arial" panose="020B0604020202020204" pitchFamily="34" charset="0"/>
              <a:buChar char="•"/>
            </a:pPr>
            <a:r>
              <a:rPr lang="en-US" sz="2400" b="0" i="0" u="none" strike="noStrike" dirty="0">
                <a:effectLst/>
                <a:latin typeface="+mj-lt"/>
                <a:hlinkClick r:id="rId8">
                  <a:extLst>
                    <a:ext uri="{A12FA001-AC4F-418D-AE19-62706E023703}">
                      <ahyp:hlinkClr xmlns:ahyp="http://schemas.microsoft.com/office/drawing/2018/hyperlinkcolor" val="tx"/>
                    </a:ext>
                  </a:extLst>
                </a:hlinkClick>
              </a:rPr>
              <a:t>Leap day</a:t>
            </a:r>
            <a:endParaRPr lang="en-US" sz="2400" b="0" i="0" dirty="0">
              <a:effectLst/>
              <a:latin typeface="+mj-lt"/>
            </a:endParaRPr>
          </a:p>
          <a:p>
            <a:pPr marL="342900" indent="-342900" algn="l" fontAlgn="base">
              <a:buFont typeface="Arial" panose="020B0604020202020204" pitchFamily="34" charset="0"/>
              <a:buChar char="•"/>
            </a:pPr>
            <a:r>
              <a:rPr lang="en-US" sz="2400" b="0" i="0" u="none" strike="noStrike" dirty="0">
                <a:effectLst/>
                <a:latin typeface="+mj-lt"/>
                <a:hlinkClick r:id="rId9">
                  <a:extLst>
                    <a:ext uri="{A12FA001-AC4F-418D-AE19-62706E023703}">
                      <ahyp:hlinkClr xmlns:ahyp="http://schemas.microsoft.com/office/drawing/2018/hyperlinkcolor" val="tx"/>
                    </a:ext>
                  </a:extLst>
                </a:hlinkClick>
              </a:rPr>
              <a:t>Merlot</a:t>
            </a:r>
            <a:endParaRPr lang="en-US" sz="2400" b="0" i="0" dirty="0">
              <a:effectLst/>
              <a:latin typeface="+mj-lt"/>
            </a:endParaRPr>
          </a:p>
          <a:p>
            <a:pPr marL="342900" indent="-342900" algn="l" fontAlgn="base">
              <a:buFont typeface="Arial" panose="020B0604020202020204" pitchFamily="34" charset="0"/>
              <a:buChar char="•"/>
            </a:pPr>
            <a:r>
              <a:rPr lang="en-US" sz="2400" b="0" i="0" u="none" strike="noStrike" dirty="0">
                <a:effectLst/>
                <a:latin typeface="+mj-lt"/>
                <a:hlinkClick r:id="rId10">
                  <a:extLst>
                    <a:ext uri="{A12FA001-AC4F-418D-AE19-62706E023703}">
                      <ahyp:hlinkClr xmlns:ahyp="http://schemas.microsoft.com/office/drawing/2018/hyperlinkcolor" val="tx"/>
                    </a:ext>
                  </a:extLst>
                </a:hlinkClick>
              </a:rPr>
              <a:t>Midnight</a:t>
            </a:r>
            <a:endParaRPr lang="en-US" sz="2400" b="0" i="0" dirty="0">
              <a:effectLst/>
              <a:latin typeface="+mj-lt"/>
            </a:endParaRPr>
          </a:p>
          <a:p>
            <a:pPr marL="342900" indent="-342900" algn="l" fontAlgn="base">
              <a:buFont typeface="Arial" panose="020B0604020202020204" pitchFamily="34" charset="0"/>
              <a:buChar char="•"/>
            </a:pPr>
            <a:r>
              <a:rPr lang="en-US" sz="2400" b="0" i="0" u="none" strike="noStrike" dirty="0">
                <a:effectLst/>
                <a:latin typeface="+mj-lt"/>
                <a:hlinkClick r:id="rId11">
                  <a:extLst>
                    <a:ext uri="{A12FA001-AC4F-418D-AE19-62706E023703}">
                      <ahyp:hlinkClr xmlns:ahyp="http://schemas.microsoft.com/office/drawing/2018/hyperlinkcolor" val="tx"/>
                    </a:ext>
                  </a:extLst>
                </a:hlinkClick>
              </a:rPr>
              <a:t>Minima</a:t>
            </a:r>
            <a:endParaRPr lang="en-US" sz="2400" b="0" i="0" dirty="0">
              <a:effectLst/>
              <a:latin typeface="+mj-lt"/>
            </a:endParaRPr>
          </a:p>
          <a:p>
            <a:pPr marL="342900" indent="-342900" algn="l" fontAlgn="base">
              <a:buFont typeface="Arial" panose="020B0604020202020204" pitchFamily="34" charset="0"/>
              <a:buChar char="•"/>
            </a:pPr>
            <a:r>
              <a:rPr lang="en-US" sz="2400" b="0" i="0" u="none" strike="noStrike" dirty="0">
                <a:effectLst/>
                <a:latin typeface="+mj-lt"/>
                <a:hlinkClick r:id="rId12">
                  <a:extLst>
                    <a:ext uri="{A12FA001-AC4F-418D-AE19-62706E023703}">
                      <ahyp:hlinkClr xmlns:ahyp="http://schemas.microsoft.com/office/drawing/2018/hyperlinkcolor" val="tx"/>
                    </a:ext>
                  </a:extLst>
                </a:hlinkClick>
              </a:rPr>
              <a:t>Minimal</a:t>
            </a:r>
            <a:endParaRPr lang="en-US" sz="2400" b="0" i="0" dirty="0">
              <a:effectLst/>
              <a:latin typeface="+mj-lt"/>
            </a:endParaRPr>
          </a:p>
          <a:p>
            <a:pPr marL="342900" indent="-342900" algn="l" fontAlgn="base">
              <a:buFont typeface="Arial" panose="020B0604020202020204" pitchFamily="34" charset="0"/>
              <a:buChar char="•"/>
            </a:pPr>
            <a:r>
              <a:rPr lang="en-US" sz="2400" b="0" i="0" u="none" strike="noStrike" dirty="0">
                <a:effectLst/>
                <a:latin typeface="+mj-lt"/>
                <a:hlinkClick r:id="rId13">
                  <a:extLst>
                    <a:ext uri="{A12FA001-AC4F-418D-AE19-62706E023703}">
                      <ahyp:hlinkClr xmlns:ahyp="http://schemas.microsoft.com/office/drawing/2018/hyperlinkcolor" val="tx"/>
                    </a:ext>
                  </a:extLst>
                </a:hlinkClick>
              </a:rPr>
              <a:t>Modernist</a:t>
            </a:r>
            <a:endParaRPr lang="en-US" sz="2400" b="0" i="0" dirty="0">
              <a:effectLst/>
              <a:latin typeface="+mj-lt"/>
            </a:endParaRPr>
          </a:p>
          <a:p>
            <a:pPr marL="342900" indent="-342900" algn="l" fontAlgn="base">
              <a:buFont typeface="Arial" panose="020B0604020202020204" pitchFamily="34" charset="0"/>
              <a:buChar char="•"/>
            </a:pPr>
            <a:r>
              <a:rPr lang="en-US" sz="2400" b="0" i="0" u="none" strike="noStrike" dirty="0">
                <a:effectLst/>
                <a:latin typeface="+mj-lt"/>
                <a:hlinkClick r:id="rId14">
                  <a:extLst>
                    <a:ext uri="{A12FA001-AC4F-418D-AE19-62706E023703}">
                      <ahyp:hlinkClr xmlns:ahyp="http://schemas.microsoft.com/office/drawing/2018/hyperlinkcolor" val="tx"/>
                    </a:ext>
                  </a:extLst>
                </a:hlinkClick>
              </a:rPr>
              <a:t>Slate</a:t>
            </a:r>
            <a:endParaRPr lang="en-US" sz="2400" b="0" i="0" dirty="0">
              <a:effectLst/>
              <a:latin typeface="+mj-lt"/>
            </a:endParaRPr>
          </a:p>
          <a:p>
            <a:pPr marL="342900" indent="-342900" algn="l" fontAlgn="base">
              <a:buFont typeface="Arial" panose="020B0604020202020204" pitchFamily="34" charset="0"/>
              <a:buChar char="•"/>
            </a:pPr>
            <a:r>
              <a:rPr lang="en-US" sz="2400" b="0" i="0" u="none" strike="noStrike" dirty="0">
                <a:effectLst/>
                <a:latin typeface="+mj-lt"/>
                <a:hlinkClick r:id="rId15">
                  <a:extLst>
                    <a:ext uri="{A12FA001-AC4F-418D-AE19-62706E023703}">
                      <ahyp:hlinkClr xmlns:ahyp="http://schemas.microsoft.com/office/drawing/2018/hyperlinkcolor" val="tx"/>
                    </a:ext>
                  </a:extLst>
                </a:hlinkClick>
              </a:rPr>
              <a:t>Tactile</a:t>
            </a:r>
            <a:endParaRPr lang="en-US" sz="2400" b="0" i="0" dirty="0">
              <a:effectLst/>
              <a:latin typeface="+mj-lt"/>
            </a:endParaRPr>
          </a:p>
          <a:p>
            <a:pPr marL="342900" indent="-342900" algn="l" fontAlgn="base">
              <a:buFont typeface="Arial" panose="020B0604020202020204" pitchFamily="34" charset="0"/>
              <a:buChar char="•"/>
            </a:pPr>
            <a:r>
              <a:rPr lang="en-US" sz="2400" b="0" i="0" u="none" strike="noStrike" dirty="0">
                <a:effectLst/>
                <a:latin typeface="+mj-lt"/>
                <a:hlinkClick r:id="rId16">
                  <a:extLst>
                    <a:ext uri="{A12FA001-AC4F-418D-AE19-62706E023703}">
                      <ahyp:hlinkClr xmlns:ahyp="http://schemas.microsoft.com/office/drawing/2018/hyperlinkcolor" val="tx"/>
                    </a:ext>
                  </a:extLst>
                </a:hlinkClick>
              </a:rPr>
              <a:t>Time machine</a:t>
            </a:r>
            <a:endParaRPr lang="en-US" sz="2400" b="0" i="0" dirty="0">
              <a:effectLst/>
              <a:latin typeface="+mj-lt"/>
            </a:endParaRPr>
          </a:p>
          <a:p>
            <a:pPr marL="0" lvl="2"/>
            <a:endParaRPr lang="en-US" sz="2400" dirty="0"/>
          </a:p>
        </p:txBody>
      </p:sp>
      <p:pic>
        <p:nvPicPr>
          <p:cNvPr id="3" name="Picture 2">
            <a:extLst>
              <a:ext uri="{FF2B5EF4-FFF2-40B4-BE49-F238E27FC236}">
                <a16:creationId xmlns:a16="http://schemas.microsoft.com/office/drawing/2014/main" id="{81767823-2C9F-4369-98B1-579315DDAF9E}"/>
              </a:ext>
            </a:extLst>
          </p:cNvPr>
          <p:cNvPicPr>
            <a:picLocks noChangeAspect="1"/>
          </p:cNvPicPr>
          <p:nvPr/>
        </p:nvPicPr>
        <p:blipFill>
          <a:blip r:embed="rId17"/>
          <a:stretch>
            <a:fillRect/>
          </a:stretch>
        </p:blipFill>
        <p:spPr>
          <a:xfrm>
            <a:off x="3642101" y="1206931"/>
            <a:ext cx="4442847" cy="2243418"/>
          </a:xfrm>
          <a:prstGeom prst="rect">
            <a:avLst/>
          </a:prstGeom>
        </p:spPr>
      </p:pic>
      <p:pic>
        <p:nvPicPr>
          <p:cNvPr id="5" name="Picture 4">
            <a:extLst>
              <a:ext uri="{FF2B5EF4-FFF2-40B4-BE49-F238E27FC236}">
                <a16:creationId xmlns:a16="http://schemas.microsoft.com/office/drawing/2014/main" id="{DBE30EB5-D9B0-4374-8CB4-F2CF585B8490}"/>
              </a:ext>
            </a:extLst>
          </p:cNvPr>
          <p:cNvPicPr>
            <a:picLocks noChangeAspect="1"/>
          </p:cNvPicPr>
          <p:nvPr/>
        </p:nvPicPr>
        <p:blipFill>
          <a:blip r:embed="rId18"/>
          <a:stretch>
            <a:fillRect/>
          </a:stretch>
        </p:blipFill>
        <p:spPr>
          <a:xfrm>
            <a:off x="8313072" y="83304"/>
            <a:ext cx="3769280" cy="3092065"/>
          </a:xfrm>
          <a:prstGeom prst="rect">
            <a:avLst/>
          </a:prstGeom>
        </p:spPr>
      </p:pic>
      <p:pic>
        <p:nvPicPr>
          <p:cNvPr id="8" name="Picture 7">
            <a:extLst>
              <a:ext uri="{FF2B5EF4-FFF2-40B4-BE49-F238E27FC236}">
                <a16:creationId xmlns:a16="http://schemas.microsoft.com/office/drawing/2014/main" id="{176ACA53-52C0-4527-8BE5-68C10D3CF10F}"/>
              </a:ext>
            </a:extLst>
          </p:cNvPr>
          <p:cNvPicPr>
            <a:picLocks noChangeAspect="1"/>
          </p:cNvPicPr>
          <p:nvPr/>
        </p:nvPicPr>
        <p:blipFill>
          <a:blip r:embed="rId19"/>
          <a:stretch>
            <a:fillRect/>
          </a:stretch>
        </p:blipFill>
        <p:spPr>
          <a:xfrm>
            <a:off x="2566920" y="3841127"/>
            <a:ext cx="4590993" cy="2907504"/>
          </a:xfrm>
          <a:prstGeom prst="rect">
            <a:avLst/>
          </a:prstGeom>
        </p:spPr>
      </p:pic>
      <p:pic>
        <p:nvPicPr>
          <p:cNvPr id="10" name="Picture 9">
            <a:extLst>
              <a:ext uri="{FF2B5EF4-FFF2-40B4-BE49-F238E27FC236}">
                <a16:creationId xmlns:a16="http://schemas.microsoft.com/office/drawing/2014/main" id="{5C8545DE-F703-4BE2-A67A-CC9B9B057DEF}"/>
              </a:ext>
            </a:extLst>
          </p:cNvPr>
          <p:cNvPicPr>
            <a:picLocks noChangeAspect="1"/>
          </p:cNvPicPr>
          <p:nvPr/>
        </p:nvPicPr>
        <p:blipFill>
          <a:blip r:embed="rId20"/>
          <a:stretch>
            <a:fillRect/>
          </a:stretch>
        </p:blipFill>
        <p:spPr>
          <a:xfrm>
            <a:off x="7258652" y="3790996"/>
            <a:ext cx="4854594" cy="2907504"/>
          </a:xfrm>
          <a:prstGeom prst="rect">
            <a:avLst/>
          </a:prstGeom>
        </p:spPr>
      </p:pic>
    </p:spTree>
    <p:extLst>
      <p:ext uri="{BB962C8B-B14F-4D97-AF65-F5344CB8AC3E}">
        <p14:creationId xmlns:p14="http://schemas.microsoft.com/office/powerpoint/2010/main" val="169551054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Nadpis 20"/>
          <p:cNvSpPr>
            <a:spLocks noGrp="1"/>
          </p:cNvSpPr>
          <p:nvPr>
            <p:ph type="title" idx="4294967295"/>
          </p:nvPr>
        </p:nvSpPr>
        <p:spPr>
          <a:xfrm>
            <a:off x="548640" y="211138"/>
            <a:ext cx="9986010" cy="508000"/>
          </a:xfrm>
        </p:spPr>
        <p:txBody>
          <a:bodyPr/>
          <a:lstStyle/>
          <a:p>
            <a:pPr algn="l"/>
            <a:r>
              <a:rPr lang="en-US" sz="2600" b="1" dirty="0">
                <a:latin typeface="Helvetica"/>
                <a:cs typeface="Helvetica"/>
              </a:rPr>
              <a:t>Supported themes continued.</a:t>
            </a:r>
            <a:endParaRPr sz="2600" b="1" dirty="0">
              <a:latin typeface="Helvetica"/>
              <a:cs typeface="Helvetica"/>
            </a:endParaRPr>
          </a:p>
        </p:txBody>
      </p:sp>
      <p:sp>
        <p:nvSpPr>
          <p:cNvPr id="6" name="Rectangle 5"/>
          <p:cNvSpPr/>
          <p:nvPr/>
        </p:nvSpPr>
        <p:spPr>
          <a:xfrm>
            <a:off x="336552" y="698931"/>
            <a:ext cx="11590816" cy="5919441"/>
          </a:xfrm>
          <a:prstGeom prst="rect">
            <a:avLst/>
          </a:prstGeom>
        </p:spPr>
        <p:txBody>
          <a:bodyPr wrap="square">
            <a:spAutoFit/>
          </a:bodyPr>
          <a:lstStyle/>
          <a:p>
            <a:pPr marL="0" lvl="2"/>
            <a:r>
              <a:rPr lang="en-US" sz="2133" dirty="0">
                <a:latin typeface="Cambria" panose="02040503050406030204" pitchFamily="18" charset="0"/>
                <a:hlinkClick r:id="rId3"/>
              </a:rPr>
              <a:t>https://pages.github.com/themes/</a:t>
            </a:r>
            <a:endParaRPr lang="en-US" sz="2133" dirty="0">
              <a:latin typeface="Cambria" panose="02040503050406030204" pitchFamily="18" charset="0"/>
            </a:endParaRPr>
          </a:p>
          <a:p>
            <a:pPr marL="0" lvl="2"/>
            <a:endParaRPr lang="en-US" sz="2133" dirty="0">
              <a:latin typeface="Cambria" panose="02040503050406030204" pitchFamily="18" charset="0"/>
            </a:endParaRPr>
          </a:p>
          <a:p>
            <a:pPr marL="342900" indent="-342900" algn="l" fontAlgn="base">
              <a:buFont typeface="Arial" panose="020B0604020202020204" pitchFamily="34" charset="0"/>
              <a:buChar char="•"/>
            </a:pPr>
            <a:r>
              <a:rPr lang="en-US" sz="2400" b="0" i="0" u="none" strike="noStrike" dirty="0">
                <a:effectLst/>
                <a:latin typeface="+mj-lt"/>
                <a:hlinkClick r:id="rId4">
                  <a:extLst>
                    <a:ext uri="{A12FA001-AC4F-418D-AE19-62706E023703}">
                      <ahyp:hlinkClr xmlns:ahyp="http://schemas.microsoft.com/office/drawing/2018/hyperlinkcolor" val="tx"/>
                    </a:ext>
                  </a:extLst>
                </a:hlinkClick>
              </a:rPr>
              <a:t>Architect</a:t>
            </a:r>
            <a:endParaRPr lang="en-US" sz="2400" b="0" i="0" dirty="0">
              <a:effectLst/>
              <a:latin typeface="+mj-lt"/>
            </a:endParaRPr>
          </a:p>
          <a:p>
            <a:pPr marL="342900" indent="-342900" algn="l" fontAlgn="base">
              <a:buFont typeface="Arial" panose="020B0604020202020204" pitchFamily="34" charset="0"/>
              <a:buChar char="•"/>
            </a:pPr>
            <a:r>
              <a:rPr lang="en-US" sz="2400" b="0" i="0" u="none" strike="noStrike" dirty="0">
                <a:effectLst/>
                <a:latin typeface="+mj-lt"/>
                <a:hlinkClick r:id="rId5">
                  <a:extLst>
                    <a:ext uri="{A12FA001-AC4F-418D-AE19-62706E023703}">
                      <ahyp:hlinkClr xmlns:ahyp="http://schemas.microsoft.com/office/drawing/2018/hyperlinkcolor" val="tx"/>
                    </a:ext>
                  </a:extLst>
                </a:hlinkClick>
              </a:rPr>
              <a:t>Cayman</a:t>
            </a:r>
            <a:endParaRPr lang="en-US" sz="2400" b="0" i="0" dirty="0">
              <a:effectLst/>
              <a:latin typeface="+mj-lt"/>
            </a:endParaRPr>
          </a:p>
          <a:p>
            <a:pPr marL="342900" indent="-342900" algn="l" fontAlgn="base">
              <a:buFont typeface="Arial" panose="020B0604020202020204" pitchFamily="34" charset="0"/>
              <a:buChar char="•"/>
            </a:pPr>
            <a:r>
              <a:rPr lang="en-US" sz="2400" b="0" i="0" u="none" strike="noStrike" dirty="0">
                <a:effectLst/>
                <a:latin typeface="+mj-lt"/>
                <a:hlinkClick r:id="rId6">
                  <a:extLst>
                    <a:ext uri="{A12FA001-AC4F-418D-AE19-62706E023703}">
                      <ahyp:hlinkClr xmlns:ahyp="http://schemas.microsoft.com/office/drawing/2018/hyperlinkcolor" val="tx"/>
                    </a:ext>
                  </a:extLst>
                </a:hlinkClick>
              </a:rPr>
              <a:t>Dinky</a:t>
            </a:r>
            <a:endParaRPr lang="en-US" sz="2400" b="0" i="0" dirty="0">
              <a:effectLst/>
              <a:latin typeface="+mj-lt"/>
            </a:endParaRPr>
          </a:p>
          <a:p>
            <a:pPr marL="342900" indent="-342900" algn="l" fontAlgn="base">
              <a:buFont typeface="Arial" panose="020B0604020202020204" pitchFamily="34" charset="0"/>
              <a:buChar char="•"/>
            </a:pPr>
            <a:r>
              <a:rPr lang="en-US" sz="2400" b="0" i="0" u="none" strike="noStrike" dirty="0">
                <a:effectLst/>
                <a:latin typeface="+mj-lt"/>
                <a:hlinkClick r:id="rId7">
                  <a:extLst>
                    <a:ext uri="{A12FA001-AC4F-418D-AE19-62706E023703}">
                      <ahyp:hlinkClr xmlns:ahyp="http://schemas.microsoft.com/office/drawing/2018/hyperlinkcolor" val="tx"/>
                    </a:ext>
                  </a:extLst>
                </a:hlinkClick>
              </a:rPr>
              <a:t>Hacker</a:t>
            </a:r>
            <a:endParaRPr lang="en-US" sz="2400" b="0" i="0" dirty="0">
              <a:effectLst/>
              <a:latin typeface="+mj-lt"/>
            </a:endParaRPr>
          </a:p>
          <a:p>
            <a:pPr marL="342900" indent="-342900" algn="l" fontAlgn="base">
              <a:buFont typeface="Arial" panose="020B0604020202020204" pitchFamily="34" charset="0"/>
              <a:buChar char="•"/>
            </a:pPr>
            <a:r>
              <a:rPr lang="en-US" sz="2400" b="0" i="0" u="none" strike="noStrike" dirty="0">
                <a:effectLst/>
                <a:latin typeface="+mj-lt"/>
                <a:hlinkClick r:id="rId8">
                  <a:extLst>
                    <a:ext uri="{A12FA001-AC4F-418D-AE19-62706E023703}">
                      <ahyp:hlinkClr xmlns:ahyp="http://schemas.microsoft.com/office/drawing/2018/hyperlinkcolor" val="tx"/>
                    </a:ext>
                  </a:extLst>
                </a:hlinkClick>
              </a:rPr>
              <a:t>Leap day</a:t>
            </a:r>
            <a:endParaRPr lang="en-US" sz="2400" b="0" i="0" dirty="0">
              <a:effectLst/>
              <a:latin typeface="+mj-lt"/>
            </a:endParaRPr>
          </a:p>
          <a:p>
            <a:pPr marL="342900" indent="-342900" algn="l" fontAlgn="base">
              <a:buFont typeface="Arial" panose="020B0604020202020204" pitchFamily="34" charset="0"/>
              <a:buChar char="•"/>
            </a:pPr>
            <a:r>
              <a:rPr lang="en-US" sz="2400" b="0" i="0" u="none" strike="noStrike" dirty="0">
                <a:effectLst/>
                <a:latin typeface="+mj-lt"/>
                <a:hlinkClick r:id="rId9">
                  <a:extLst>
                    <a:ext uri="{A12FA001-AC4F-418D-AE19-62706E023703}">
                      <ahyp:hlinkClr xmlns:ahyp="http://schemas.microsoft.com/office/drawing/2018/hyperlinkcolor" val="tx"/>
                    </a:ext>
                  </a:extLst>
                </a:hlinkClick>
              </a:rPr>
              <a:t>Merlot</a:t>
            </a:r>
            <a:endParaRPr lang="en-US" sz="2400" b="0" i="0" dirty="0">
              <a:effectLst/>
              <a:latin typeface="+mj-lt"/>
            </a:endParaRPr>
          </a:p>
          <a:p>
            <a:pPr marL="342900" indent="-342900" algn="l" fontAlgn="base">
              <a:buFont typeface="Arial" panose="020B0604020202020204" pitchFamily="34" charset="0"/>
              <a:buChar char="•"/>
            </a:pPr>
            <a:r>
              <a:rPr lang="en-US" sz="2400" b="0" i="0" u="none" strike="noStrike" dirty="0">
                <a:effectLst/>
                <a:latin typeface="+mj-lt"/>
                <a:hlinkClick r:id="rId10">
                  <a:extLst>
                    <a:ext uri="{A12FA001-AC4F-418D-AE19-62706E023703}">
                      <ahyp:hlinkClr xmlns:ahyp="http://schemas.microsoft.com/office/drawing/2018/hyperlinkcolor" val="tx"/>
                    </a:ext>
                  </a:extLst>
                </a:hlinkClick>
              </a:rPr>
              <a:t>Midnight</a:t>
            </a:r>
            <a:endParaRPr lang="en-US" sz="2400" b="0" i="0" dirty="0">
              <a:effectLst/>
              <a:latin typeface="+mj-lt"/>
            </a:endParaRPr>
          </a:p>
          <a:p>
            <a:pPr marL="342900" indent="-342900" algn="l" fontAlgn="base">
              <a:buFont typeface="Arial" panose="020B0604020202020204" pitchFamily="34" charset="0"/>
              <a:buChar char="•"/>
            </a:pPr>
            <a:r>
              <a:rPr lang="en-US" sz="2400" b="0" i="0" u="none" strike="noStrike" dirty="0">
                <a:effectLst/>
                <a:latin typeface="+mj-lt"/>
                <a:hlinkClick r:id="rId11">
                  <a:extLst>
                    <a:ext uri="{A12FA001-AC4F-418D-AE19-62706E023703}">
                      <ahyp:hlinkClr xmlns:ahyp="http://schemas.microsoft.com/office/drawing/2018/hyperlinkcolor" val="tx"/>
                    </a:ext>
                  </a:extLst>
                </a:hlinkClick>
              </a:rPr>
              <a:t>Minima</a:t>
            </a:r>
            <a:endParaRPr lang="en-US" sz="2400" b="0" i="0" dirty="0">
              <a:effectLst/>
              <a:latin typeface="+mj-lt"/>
            </a:endParaRPr>
          </a:p>
          <a:p>
            <a:pPr marL="342900" indent="-342900" algn="l" fontAlgn="base">
              <a:buFont typeface="Arial" panose="020B0604020202020204" pitchFamily="34" charset="0"/>
              <a:buChar char="•"/>
            </a:pPr>
            <a:r>
              <a:rPr lang="en-US" sz="2400" b="0" i="0" u="none" strike="noStrike" dirty="0">
                <a:effectLst/>
                <a:latin typeface="+mj-lt"/>
                <a:hlinkClick r:id="rId12">
                  <a:extLst>
                    <a:ext uri="{A12FA001-AC4F-418D-AE19-62706E023703}">
                      <ahyp:hlinkClr xmlns:ahyp="http://schemas.microsoft.com/office/drawing/2018/hyperlinkcolor" val="tx"/>
                    </a:ext>
                  </a:extLst>
                </a:hlinkClick>
              </a:rPr>
              <a:t>Minimal</a:t>
            </a:r>
            <a:endParaRPr lang="en-US" sz="2400" b="0" i="0" dirty="0">
              <a:effectLst/>
              <a:latin typeface="+mj-lt"/>
            </a:endParaRPr>
          </a:p>
          <a:p>
            <a:pPr marL="342900" indent="-342900" algn="l" fontAlgn="base">
              <a:buFont typeface="Arial" panose="020B0604020202020204" pitchFamily="34" charset="0"/>
              <a:buChar char="•"/>
            </a:pPr>
            <a:r>
              <a:rPr lang="en-US" sz="2400" b="0" i="0" u="none" strike="noStrike" dirty="0">
                <a:effectLst/>
                <a:latin typeface="+mj-lt"/>
                <a:hlinkClick r:id="rId13">
                  <a:extLst>
                    <a:ext uri="{A12FA001-AC4F-418D-AE19-62706E023703}">
                      <ahyp:hlinkClr xmlns:ahyp="http://schemas.microsoft.com/office/drawing/2018/hyperlinkcolor" val="tx"/>
                    </a:ext>
                  </a:extLst>
                </a:hlinkClick>
              </a:rPr>
              <a:t>Modernist</a:t>
            </a:r>
            <a:endParaRPr lang="en-US" sz="2400" b="0" i="0" dirty="0">
              <a:effectLst/>
              <a:latin typeface="+mj-lt"/>
            </a:endParaRPr>
          </a:p>
          <a:p>
            <a:pPr marL="342900" indent="-342900" algn="l" fontAlgn="base">
              <a:buFont typeface="Arial" panose="020B0604020202020204" pitchFamily="34" charset="0"/>
              <a:buChar char="•"/>
            </a:pPr>
            <a:r>
              <a:rPr lang="en-US" sz="2400" b="0" i="0" u="none" strike="noStrike" dirty="0">
                <a:effectLst/>
                <a:latin typeface="+mj-lt"/>
                <a:hlinkClick r:id="rId14">
                  <a:extLst>
                    <a:ext uri="{A12FA001-AC4F-418D-AE19-62706E023703}">
                      <ahyp:hlinkClr xmlns:ahyp="http://schemas.microsoft.com/office/drawing/2018/hyperlinkcolor" val="tx"/>
                    </a:ext>
                  </a:extLst>
                </a:hlinkClick>
              </a:rPr>
              <a:t>Slate</a:t>
            </a:r>
            <a:endParaRPr lang="en-US" sz="2400" b="0" i="0" dirty="0">
              <a:effectLst/>
              <a:latin typeface="+mj-lt"/>
            </a:endParaRPr>
          </a:p>
          <a:p>
            <a:pPr marL="342900" indent="-342900" algn="l" fontAlgn="base">
              <a:buFont typeface="Arial" panose="020B0604020202020204" pitchFamily="34" charset="0"/>
              <a:buChar char="•"/>
            </a:pPr>
            <a:r>
              <a:rPr lang="en-US" sz="2400" b="0" i="0" u="none" strike="noStrike" dirty="0">
                <a:effectLst/>
                <a:latin typeface="+mj-lt"/>
                <a:hlinkClick r:id="rId15">
                  <a:extLst>
                    <a:ext uri="{A12FA001-AC4F-418D-AE19-62706E023703}">
                      <ahyp:hlinkClr xmlns:ahyp="http://schemas.microsoft.com/office/drawing/2018/hyperlinkcolor" val="tx"/>
                    </a:ext>
                  </a:extLst>
                </a:hlinkClick>
              </a:rPr>
              <a:t>Tactile</a:t>
            </a:r>
            <a:endParaRPr lang="en-US" sz="2400" b="0" i="0" dirty="0">
              <a:effectLst/>
              <a:latin typeface="+mj-lt"/>
            </a:endParaRPr>
          </a:p>
          <a:p>
            <a:pPr marL="342900" indent="-342900" algn="l" fontAlgn="base">
              <a:buFont typeface="Arial" panose="020B0604020202020204" pitchFamily="34" charset="0"/>
              <a:buChar char="•"/>
            </a:pPr>
            <a:r>
              <a:rPr lang="en-US" sz="2400" b="0" i="0" u="none" strike="noStrike" dirty="0">
                <a:effectLst/>
                <a:latin typeface="+mj-lt"/>
                <a:hlinkClick r:id="rId16">
                  <a:extLst>
                    <a:ext uri="{A12FA001-AC4F-418D-AE19-62706E023703}">
                      <ahyp:hlinkClr xmlns:ahyp="http://schemas.microsoft.com/office/drawing/2018/hyperlinkcolor" val="tx"/>
                    </a:ext>
                  </a:extLst>
                </a:hlinkClick>
              </a:rPr>
              <a:t>Time machine</a:t>
            </a:r>
            <a:endParaRPr lang="en-US" sz="2400" b="0" i="0" dirty="0">
              <a:effectLst/>
              <a:latin typeface="+mj-lt"/>
            </a:endParaRPr>
          </a:p>
          <a:p>
            <a:pPr marL="0" lvl="2"/>
            <a:endParaRPr lang="en-US" sz="2400" dirty="0"/>
          </a:p>
        </p:txBody>
      </p:sp>
      <p:pic>
        <p:nvPicPr>
          <p:cNvPr id="4" name="Picture 3">
            <a:extLst>
              <a:ext uri="{FF2B5EF4-FFF2-40B4-BE49-F238E27FC236}">
                <a16:creationId xmlns:a16="http://schemas.microsoft.com/office/drawing/2014/main" id="{39F2D7D1-085B-45A4-BE71-2F06C9B03558}"/>
              </a:ext>
            </a:extLst>
          </p:cNvPr>
          <p:cNvPicPr>
            <a:picLocks noChangeAspect="1"/>
          </p:cNvPicPr>
          <p:nvPr/>
        </p:nvPicPr>
        <p:blipFill>
          <a:blip r:embed="rId17"/>
          <a:stretch>
            <a:fillRect/>
          </a:stretch>
        </p:blipFill>
        <p:spPr>
          <a:xfrm>
            <a:off x="2710580" y="1118474"/>
            <a:ext cx="4182739" cy="3058152"/>
          </a:xfrm>
          <a:prstGeom prst="rect">
            <a:avLst/>
          </a:prstGeom>
        </p:spPr>
      </p:pic>
      <p:pic>
        <p:nvPicPr>
          <p:cNvPr id="9" name="Picture 8">
            <a:extLst>
              <a:ext uri="{FF2B5EF4-FFF2-40B4-BE49-F238E27FC236}">
                <a16:creationId xmlns:a16="http://schemas.microsoft.com/office/drawing/2014/main" id="{5B6DD255-E6CA-4C75-8B17-6BEBC8EC5E15}"/>
              </a:ext>
            </a:extLst>
          </p:cNvPr>
          <p:cNvPicPr>
            <a:picLocks noChangeAspect="1"/>
          </p:cNvPicPr>
          <p:nvPr/>
        </p:nvPicPr>
        <p:blipFill>
          <a:blip r:embed="rId18"/>
          <a:stretch>
            <a:fillRect/>
          </a:stretch>
        </p:blipFill>
        <p:spPr>
          <a:xfrm>
            <a:off x="7825547" y="120372"/>
            <a:ext cx="4233555" cy="2746816"/>
          </a:xfrm>
          <a:prstGeom prst="rect">
            <a:avLst/>
          </a:prstGeom>
        </p:spPr>
      </p:pic>
      <p:pic>
        <p:nvPicPr>
          <p:cNvPr id="12" name="Picture 11">
            <a:extLst>
              <a:ext uri="{FF2B5EF4-FFF2-40B4-BE49-F238E27FC236}">
                <a16:creationId xmlns:a16="http://schemas.microsoft.com/office/drawing/2014/main" id="{2721647B-35AD-48B3-A636-E77E0A3C97E7}"/>
              </a:ext>
            </a:extLst>
          </p:cNvPr>
          <p:cNvPicPr>
            <a:picLocks noChangeAspect="1"/>
          </p:cNvPicPr>
          <p:nvPr/>
        </p:nvPicPr>
        <p:blipFill>
          <a:blip r:embed="rId19"/>
          <a:stretch>
            <a:fillRect/>
          </a:stretch>
        </p:blipFill>
        <p:spPr>
          <a:xfrm>
            <a:off x="7656362" y="3050084"/>
            <a:ext cx="4402740" cy="3382647"/>
          </a:xfrm>
          <a:prstGeom prst="rect">
            <a:avLst/>
          </a:prstGeom>
        </p:spPr>
      </p:pic>
      <p:pic>
        <p:nvPicPr>
          <p:cNvPr id="14" name="Picture 13">
            <a:extLst>
              <a:ext uri="{FF2B5EF4-FFF2-40B4-BE49-F238E27FC236}">
                <a16:creationId xmlns:a16="http://schemas.microsoft.com/office/drawing/2014/main" id="{C9BDC0CC-01ED-49CC-BDE8-049AE49A3058}"/>
              </a:ext>
            </a:extLst>
          </p:cNvPr>
          <p:cNvPicPr>
            <a:picLocks noChangeAspect="1"/>
          </p:cNvPicPr>
          <p:nvPr/>
        </p:nvPicPr>
        <p:blipFill>
          <a:blip r:embed="rId20"/>
          <a:stretch>
            <a:fillRect/>
          </a:stretch>
        </p:blipFill>
        <p:spPr>
          <a:xfrm>
            <a:off x="2710580" y="4176626"/>
            <a:ext cx="4705008" cy="2470236"/>
          </a:xfrm>
          <a:prstGeom prst="rect">
            <a:avLst/>
          </a:prstGeom>
        </p:spPr>
      </p:pic>
    </p:spTree>
    <p:extLst>
      <p:ext uri="{BB962C8B-B14F-4D97-AF65-F5344CB8AC3E}">
        <p14:creationId xmlns:p14="http://schemas.microsoft.com/office/powerpoint/2010/main" val="82806862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Nadpis 20"/>
          <p:cNvSpPr>
            <a:spLocks noGrp="1"/>
          </p:cNvSpPr>
          <p:nvPr>
            <p:ph type="title" idx="4294967295"/>
          </p:nvPr>
        </p:nvSpPr>
        <p:spPr>
          <a:xfrm>
            <a:off x="548640" y="211138"/>
            <a:ext cx="9986010" cy="508000"/>
          </a:xfrm>
        </p:spPr>
        <p:txBody>
          <a:bodyPr/>
          <a:lstStyle/>
          <a:p>
            <a:pPr algn="l"/>
            <a:r>
              <a:rPr lang="en-US" sz="2600" b="1" dirty="0">
                <a:latin typeface="Helvetica"/>
                <a:cs typeface="Helvetica"/>
              </a:rPr>
              <a:t>Supported themes continued.</a:t>
            </a:r>
            <a:endParaRPr sz="2600" b="1" dirty="0">
              <a:latin typeface="Helvetica"/>
              <a:cs typeface="Helvetica"/>
            </a:endParaRPr>
          </a:p>
        </p:txBody>
      </p:sp>
      <p:sp>
        <p:nvSpPr>
          <p:cNvPr id="6" name="Rectangle 5"/>
          <p:cNvSpPr/>
          <p:nvPr/>
        </p:nvSpPr>
        <p:spPr>
          <a:xfrm>
            <a:off x="336552" y="698931"/>
            <a:ext cx="11590816" cy="5919441"/>
          </a:xfrm>
          <a:prstGeom prst="rect">
            <a:avLst/>
          </a:prstGeom>
        </p:spPr>
        <p:txBody>
          <a:bodyPr wrap="square">
            <a:spAutoFit/>
          </a:bodyPr>
          <a:lstStyle/>
          <a:p>
            <a:pPr marL="0" lvl="2"/>
            <a:r>
              <a:rPr lang="en-US" sz="2133" dirty="0">
                <a:latin typeface="Cambria" panose="02040503050406030204" pitchFamily="18" charset="0"/>
                <a:hlinkClick r:id="rId3"/>
              </a:rPr>
              <a:t>https://pages.github.com/themes/</a:t>
            </a:r>
            <a:endParaRPr lang="en-US" sz="2133" dirty="0">
              <a:latin typeface="Cambria" panose="02040503050406030204" pitchFamily="18" charset="0"/>
            </a:endParaRPr>
          </a:p>
          <a:p>
            <a:pPr marL="0" lvl="2"/>
            <a:endParaRPr lang="en-US" sz="2133" dirty="0">
              <a:latin typeface="Cambria" panose="02040503050406030204" pitchFamily="18" charset="0"/>
            </a:endParaRPr>
          </a:p>
          <a:p>
            <a:pPr marL="342900" indent="-342900" algn="l" fontAlgn="base">
              <a:buFont typeface="Arial" panose="020B0604020202020204" pitchFamily="34" charset="0"/>
              <a:buChar char="•"/>
            </a:pPr>
            <a:r>
              <a:rPr lang="en-US" sz="2400" b="0" i="0" u="none" strike="noStrike" dirty="0">
                <a:effectLst/>
                <a:latin typeface="+mj-lt"/>
                <a:hlinkClick r:id="rId4">
                  <a:extLst>
                    <a:ext uri="{A12FA001-AC4F-418D-AE19-62706E023703}">
                      <ahyp:hlinkClr xmlns:ahyp="http://schemas.microsoft.com/office/drawing/2018/hyperlinkcolor" val="tx"/>
                    </a:ext>
                  </a:extLst>
                </a:hlinkClick>
              </a:rPr>
              <a:t>Architect</a:t>
            </a:r>
            <a:endParaRPr lang="en-US" sz="2400" b="0" i="0" dirty="0">
              <a:effectLst/>
              <a:latin typeface="+mj-lt"/>
            </a:endParaRPr>
          </a:p>
          <a:p>
            <a:pPr marL="342900" indent="-342900" algn="l" fontAlgn="base">
              <a:buFont typeface="Arial" panose="020B0604020202020204" pitchFamily="34" charset="0"/>
              <a:buChar char="•"/>
            </a:pPr>
            <a:r>
              <a:rPr lang="en-US" sz="2400" b="0" i="0" u="none" strike="noStrike" dirty="0">
                <a:effectLst/>
                <a:latin typeface="+mj-lt"/>
                <a:hlinkClick r:id="rId5">
                  <a:extLst>
                    <a:ext uri="{A12FA001-AC4F-418D-AE19-62706E023703}">
                      <ahyp:hlinkClr xmlns:ahyp="http://schemas.microsoft.com/office/drawing/2018/hyperlinkcolor" val="tx"/>
                    </a:ext>
                  </a:extLst>
                </a:hlinkClick>
              </a:rPr>
              <a:t>Cayman</a:t>
            </a:r>
            <a:endParaRPr lang="en-US" sz="2400" b="0" i="0" dirty="0">
              <a:effectLst/>
              <a:latin typeface="+mj-lt"/>
            </a:endParaRPr>
          </a:p>
          <a:p>
            <a:pPr marL="342900" indent="-342900" algn="l" fontAlgn="base">
              <a:buFont typeface="Arial" panose="020B0604020202020204" pitchFamily="34" charset="0"/>
              <a:buChar char="•"/>
            </a:pPr>
            <a:r>
              <a:rPr lang="en-US" sz="2400" b="0" i="0" u="none" strike="noStrike" dirty="0">
                <a:effectLst/>
                <a:latin typeface="+mj-lt"/>
                <a:hlinkClick r:id="rId6">
                  <a:extLst>
                    <a:ext uri="{A12FA001-AC4F-418D-AE19-62706E023703}">
                      <ahyp:hlinkClr xmlns:ahyp="http://schemas.microsoft.com/office/drawing/2018/hyperlinkcolor" val="tx"/>
                    </a:ext>
                  </a:extLst>
                </a:hlinkClick>
              </a:rPr>
              <a:t>Dinky</a:t>
            </a:r>
            <a:endParaRPr lang="en-US" sz="2400" b="0" i="0" dirty="0">
              <a:effectLst/>
              <a:latin typeface="+mj-lt"/>
            </a:endParaRPr>
          </a:p>
          <a:p>
            <a:pPr marL="342900" indent="-342900" algn="l" fontAlgn="base">
              <a:buFont typeface="Arial" panose="020B0604020202020204" pitchFamily="34" charset="0"/>
              <a:buChar char="•"/>
            </a:pPr>
            <a:r>
              <a:rPr lang="en-US" sz="2400" b="0" i="0" u="none" strike="noStrike" dirty="0">
                <a:effectLst/>
                <a:latin typeface="+mj-lt"/>
                <a:hlinkClick r:id="rId7">
                  <a:extLst>
                    <a:ext uri="{A12FA001-AC4F-418D-AE19-62706E023703}">
                      <ahyp:hlinkClr xmlns:ahyp="http://schemas.microsoft.com/office/drawing/2018/hyperlinkcolor" val="tx"/>
                    </a:ext>
                  </a:extLst>
                </a:hlinkClick>
              </a:rPr>
              <a:t>Hacker</a:t>
            </a:r>
            <a:endParaRPr lang="en-US" sz="2400" b="0" i="0" dirty="0">
              <a:effectLst/>
              <a:latin typeface="+mj-lt"/>
            </a:endParaRPr>
          </a:p>
          <a:p>
            <a:pPr marL="342900" indent="-342900" algn="l" fontAlgn="base">
              <a:buFont typeface="Arial" panose="020B0604020202020204" pitchFamily="34" charset="0"/>
              <a:buChar char="•"/>
            </a:pPr>
            <a:r>
              <a:rPr lang="en-US" sz="2400" b="0" i="0" u="none" strike="noStrike" dirty="0">
                <a:effectLst/>
                <a:latin typeface="+mj-lt"/>
                <a:hlinkClick r:id="rId8">
                  <a:extLst>
                    <a:ext uri="{A12FA001-AC4F-418D-AE19-62706E023703}">
                      <ahyp:hlinkClr xmlns:ahyp="http://schemas.microsoft.com/office/drawing/2018/hyperlinkcolor" val="tx"/>
                    </a:ext>
                  </a:extLst>
                </a:hlinkClick>
              </a:rPr>
              <a:t>Leap day</a:t>
            </a:r>
            <a:endParaRPr lang="en-US" sz="2400" b="0" i="0" dirty="0">
              <a:effectLst/>
              <a:latin typeface="+mj-lt"/>
            </a:endParaRPr>
          </a:p>
          <a:p>
            <a:pPr marL="342900" indent="-342900" algn="l" fontAlgn="base">
              <a:buFont typeface="Arial" panose="020B0604020202020204" pitchFamily="34" charset="0"/>
              <a:buChar char="•"/>
            </a:pPr>
            <a:r>
              <a:rPr lang="en-US" sz="2400" b="0" i="0" u="none" strike="noStrike" dirty="0">
                <a:effectLst/>
                <a:latin typeface="+mj-lt"/>
                <a:hlinkClick r:id="rId9">
                  <a:extLst>
                    <a:ext uri="{A12FA001-AC4F-418D-AE19-62706E023703}">
                      <ahyp:hlinkClr xmlns:ahyp="http://schemas.microsoft.com/office/drawing/2018/hyperlinkcolor" val="tx"/>
                    </a:ext>
                  </a:extLst>
                </a:hlinkClick>
              </a:rPr>
              <a:t>Merlot</a:t>
            </a:r>
            <a:endParaRPr lang="en-US" sz="2400" b="0" i="0" dirty="0">
              <a:effectLst/>
              <a:latin typeface="+mj-lt"/>
            </a:endParaRPr>
          </a:p>
          <a:p>
            <a:pPr marL="342900" indent="-342900" algn="l" fontAlgn="base">
              <a:buFont typeface="Arial" panose="020B0604020202020204" pitchFamily="34" charset="0"/>
              <a:buChar char="•"/>
            </a:pPr>
            <a:r>
              <a:rPr lang="en-US" sz="2400" b="0" i="0" u="none" strike="noStrike" dirty="0">
                <a:effectLst/>
                <a:latin typeface="+mj-lt"/>
                <a:hlinkClick r:id="rId10">
                  <a:extLst>
                    <a:ext uri="{A12FA001-AC4F-418D-AE19-62706E023703}">
                      <ahyp:hlinkClr xmlns:ahyp="http://schemas.microsoft.com/office/drawing/2018/hyperlinkcolor" val="tx"/>
                    </a:ext>
                  </a:extLst>
                </a:hlinkClick>
              </a:rPr>
              <a:t>Midnight</a:t>
            </a:r>
            <a:endParaRPr lang="en-US" sz="2400" b="0" i="0" dirty="0">
              <a:effectLst/>
              <a:latin typeface="+mj-lt"/>
            </a:endParaRPr>
          </a:p>
          <a:p>
            <a:pPr marL="342900" indent="-342900" algn="l" fontAlgn="base">
              <a:buFont typeface="Arial" panose="020B0604020202020204" pitchFamily="34" charset="0"/>
              <a:buChar char="•"/>
            </a:pPr>
            <a:r>
              <a:rPr lang="en-US" sz="2400" b="0" i="0" u="none" strike="noStrike" dirty="0">
                <a:effectLst/>
                <a:latin typeface="+mj-lt"/>
                <a:hlinkClick r:id="rId11">
                  <a:extLst>
                    <a:ext uri="{A12FA001-AC4F-418D-AE19-62706E023703}">
                      <ahyp:hlinkClr xmlns:ahyp="http://schemas.microsoft.com/office/drawing/2018/hyperlinkcolor" val="tx"/>
                    </a:ext>
                  </a:extLst>
                </a:hlinkClick>
              </a:rPr>
              <a:t>Minima</a:t>
            </a:r>
            <a:endParaRPr lang="en-US" sz="2400" b="0" i="0" dirty="0">
              <a:effectLst/>
              <a:latin typeface="+mj-lt"/>
            </a:endParaRPr>
          </a:p>
          <a:p>
            <a:pPr marL="342900" indent="-342900" algn="l" fontAlgn="base">
              <a:buFont typeface="Arial" panose="020B0604020202020204" pitchFamily="34" charset="0"/>
              <a:buChar char="•"/>
            </a:pPr>
            <a:r>
              <a:rPr lang="en-US" sz="2400" b="0" i="0" u="none" strike="noStrike" dirty="0">
                <a:effectLst/>
                <a:latin typeface="+mj-lt"/>
                <a:hlinkClick r:id="rId12">
                  <a:extLst>
                    <a:ext uri="{A12FA001-AC4F-418D-AE19-62706E023703}">
                      <ahyp:hlinkClr xmlns:ahyp="http://schemas.microsoft.com/office/drawing/2018/hyperlinkcolor" val="tx"/>
                    </a:ext>
                  </a:extLst>
                </a:hlinkClick>
              </a:rPr>
              <a:t>Minimal</a:t>
            </a:r>
            <a:endParaRPr lang="en-US" sz="2400" b="0" i="0" dirty="0">
              <a:effectLst/>
              <a:latin typeface="+mj-lt"/>
            </a:endParaRPr>
          </a:p>
          <a:p>
            <a:pPr marL="342900" indent="-342900" algn="l" fontAlgn="base">
              <a:buFont typeface="Arial" panose="020B0604020202020204" pitchFamily="34" charset="0"/>
              <a:buChar char="•"/>
            </a:pPr>
            <a:r>
              <a:rPr lang="en-US" sz="2400" b="0" i="0" u="none" strike="noStrike" dirty="0">
                <a:effectLst/>
                <a:latin typeface="+mj-lt"/>
                <a:hlinkClick r:id="rId13">
                  <a:extLst>
                    <a:ext uri="{A12FA001-AC4F-418D-AE19-62706E023703}">
                      <ahyp:hlinkClr xmlns:ahyp="http://schemas.microsoft.com/office/drawing/2018/hyperlinkcolor" val="tx"/>
                    </a:ext>
                  </a:extLst>
                </a:hlinkClick>
              </a:rPr>
              <a:t>Modernist</a:t>
            </a:r>
            <a:endParaRPr lang="en-US" sz="2400" b="0" i="0" dirty="0">
              <a:effectLst/>
              <a:latin typeface="+mj-lt"/>
            </a:endParaRPr>
          </a:p>
          <a:p>
            <a:pPr marL="342900" indent="-342900" algn="l" fontAlgn="base">
              <a:buFont typeface="Arial" panose="020B0604020202020204" pitchFamily="34" charset="0"/>
              <a:buChar char="•"/>
            </a:pPr>
            <a:r>
              <a:rPr lang="en-US" sz="2400" b="0" i="0" u="none" strike="noStrike" dirty="0">
                <a:effectLst/>
                <a:latin typeface="+mj-lt"/>
                <a:hlinkClick r:id="rId14">
                  <a:extLst>
                    <a:ext uri="{A12FA001-AC4F-418D-AE19-62706E023703}">
                      <ahyp:hlinkClr xmlns:ahyp="http://schemas.microsoft.com/office/drawing/2018/hyperlinkcolor" val="tx"/>
                    </a:ext>
                  </a:extLst>
                </a:hlinkClick>
              </a:rPr>
              <a:t>Slate</a:t>
            </a:r>
            <a:endParaRPr lang="en-US" sz="2400" b="0" i="0" dirty="0">
              <a:effectLst/>
              <a:latin typeface="+mj-lt"/>
            </a:endParaRPr>
          </a:p>
          <a:p>
            <a:pPr marL="342900" indent="-342900" algn="l" fontAlgn="base">
              <a:buFont typeface="Arial" panose="020B0604020202020204" pitchFamily="34" charset="0"/>
              <a:buChar char="•"/>
            </a:pPr>
            <a:r>
              <a:rPr lang="en-US" sz="2400" b="0" i="0" u="none" strike="noStrike" dirty="0">
                <a:effectLst/>
                <a:latin typeface="+mj-lt"/>
                <a:hlinkClick r:id="rId15">
                  <a:extLst>
                    <a:ext uri="{A12FA001-AC4F-418D-AE19-62706E023703}">
                      <ahyp:hlinkClr xmlns:ahyp="http://schemas.microsoft.com/office/drawing/2018/hyperlinkcolor" val="tx"/>
                    </a:ext>
                  </a:extLst>
                </a:hlinkClick>
              </a:rPr>
              <a:t>Tactile</a:t>
            </a:r>
            <a:endParaRPr lang="en-US" sz="2400" b="0" i="0" dirty="0">
              <a:effectLst/>
              <a:latin typeface="+mj-lt"/>
            </a:endParaRPr>
          </a:p>
          <a:p>
            <a:pPr marL="342900" indent="-342900" algn="l" fontAlgn="base">
              <a:buFont typeface="Arial" panose="020B0604020202020204" pitchFamily="34" charset="0"/>
              <a:buChar char="•"/>
            </a:pPr>
            <a:r>
              <a:rPr lang="en-US" sz="2400" b="0" i="0" u="none" strike="noStrike" dirty="0">
                <a:effectLst/>
                <a:latin typeface="+mj-lt"/>
                <a:hlinkClick r:id="rId16">
                  <a:extLst>
                    <a:ext uri="{A12FA001-AC4F-418D-AE19-62706E023703}">
                      <ahyp:hlinkClr xmlns:ahyp="http://schemas.microsoft.com/office/drawing/2018/hyperlinkcolor" val="tx"/>
                    </a:ext>
                  </a:extLst>
                </a:hlinkClick>
              </a:rPr>
              <a:t>Time machine</a:t>
            </a:r>
            <a:endParaRPr lang="en-US" sz="2400" b="0" i="0" dirty="0">
              <a:effectLst/>
              <a:latin typeface="+mj-lt"/>
            </a:endParaRPr>
          </a:p>
          <a:p>
            <a:pPr marL="0" lvl="2"/>
            <a:endParaRPr lang="en-US" sz="2400" dirty="0"/>
          </a:p>
        </p:txBody>
      </p:sp>
      <p:pic>
        <p:nvPicPr>
          <p:cNvPr id="3" name="Picture 2">
            <a:extLst>
              <a:ext uri="{FF2B5EF4-FFF2-40B4-BE49-F238E27FC236}">
                <a16:creationId xmlns:a16="http://schemas.microsoft.com/office/drawing/2014/main" id="{3C65360D-48BC-4FEA-BFC1-17E3F1826FF0}"/>
              </a:ext>
            </a:extLst>
          </p:cNvPr>
          <p:cNvPicPr>
            <a:picLocks noChangeAspect="1"/>
          </p:cNvPicPr>
          <p:nvPr/>
        </p:nvPicPr>
        <p:blipFill>
          <a:blip r:embed="rId17"/>
          <a:stretch>
            <a:fillRect/>
          </a:stretch>
        </p:blipFill>
        <p:spPr>
          <a:xfrm>
            <a:off x="7167125" y="71545"/>
            <a:ext cx="4972331" cy="5042694"/>
          </a:xfrm>
          <a:prstGeom prst="rect">
            <a:avLst/>
          </a:prstGeom>
        </p:spPr>
      </p:pic>
      <p:pic>
        <p:nvPicPr>
          <p:cNvPr id="7" name="Picture 6">
            <a:extLst>
              <a:ext uri="{FF2B5EF4-FFF2-40B4-BE49-F238E27FC236}">
                <a16:creationId xmlns:a16="http://schemas.microsoft.com/office/drawing/2014/main" id="{1F676B3A-FDFD-435B-93ED-A35537DC7DBB}"/>
              </a:ext>
            </a:extLst>
          </p:cNvPr>
          <p:cNvPicPr>
            <a:picLocks noChangeAspect="1"/>
          </p:cNvPicPr>
          <p:nvPr/>
        </p:nvPicPr>
        <p:blipFill>
          <a:blip r:embed="rId18"/>
          <a:stretch>
            <a:fillRect/>
          </a:stretch>
        </p:blipFill>
        <p:spPr>
          <a:xfrm>
            <a:off x="3006671" y="1206931"/>
            <a:ext cx="4021810" cy="2787934"/>
          </a:xfrm>
          <a:prstGeom prst="rect">
            <a:avLst/>
          </a:prstGeom>
        </p:spPr>
      </p:pic>
      <p:pic>
        <p:nvPicPr>
          <p:cNvPr id="10" name="Picture 9">
            <a:extLst>
              <a:ext uri="{FF2B5EF4-FFF2-40B4-BE49-F238E27FC236}">
                <a16:creationId xmlns:a16="http://schemas.microsoft.com/office/drawing/2014/main" id="{497C9036-4ABD-41FB-AF0C-DD76A81D5B17}"/>
              </a:ext>
            </a:extLst>
          </p:cNvPr>
          <p:cNvPicPr>
            <a:picLocks noChangeAspect="1"/>
          </p:cNvPicPr>
          <p:nvPr/>
        </p:nvPicPr>
        <p:blipFill>
          <a:blip r:embed="rId19"/>
          <a:stretch>
            <a:fillRect/>
          </a:stretch>
        </p:blipFill>
        <p:spPr>
          <a:xfrm>
            <a:off x="3006671" y="4107933"/>
            <a:ext cx="3235444" cy="2719597"/>
          </a:xfrm>
          <a:prstGeom prst="rect">
            <a:avLst/>
          </a:prstGeom>
        </p:spPr>
      </p:pic>
    </p:spTree>
    <p:extLst>
      <p:ext uri="{BB962C8B-B14F-4D97-AF65-F5344CB8AC3E}">
        <p14:creationId xmlns:p14="http://schemas.microsoft.com/office/powerpoint/2010/main" val="94875945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Nadpis 20"/>
          <p:cNvSpPr>
            <a:spLocks noGrp="1"/>
          </p:cNvSpPr>
          <p:nvPr>
            <p:ph type="title" idx="4294967295"/>
          </p:nvPr>
        </p:nvSpPr>
        <p:spPr>
          <a:xfrm>
            <a:off x="548640" y="211138"/>
            <a:ext cx="9986010" cy="508000"/>
          </a:xfrm>
        </p:spPr>
        <p:txBody>
          <a:bodyPr/>
          <a:lstStyle/>
          <a:p>
            <a:pPr algn="l"/>
            <a:r>
              <a:rPr lang="en-US" sz="2600" b="1" dirty="0">
                <a:latin typeface="Helvetica"/>
                <a:cs typeface="Helvetica"/>
              </a:rPr>
              <a:t>Supported themes continued.</a:t>
            </a:r>
            <a:endParaRPr sz="2600" b="1" dirty="0">
              <a:latin typeface="Helvetica"/>
              <a:cs typeface="Helvetica"/>
            </a:endParaRPr>
          </a:p>
        </p:txBody>
      </p:sp>
      <p:sp>
        <p:nvSpPr>
          <p:cNvPr id="6" name="Rectangle 5"/>
          <p:cNvSpPr/>
          <p:nvPr/>
        </p:nvSpPr>
        <p:spPr>
          <a:xfrm>
            <a:off x="336552" y="698931"/>
            <a:ext cx="11590816" cy="5919441"/>
          </a:xfrm>
          <a:prstGeom prst="rect">
            <a:avLst/>
          </a:prstGeom>
        </p:spPr>
        <p:txBody>
          <a:bodyPr wrap="square">
            <a:spAutoFit/>
          </a:bodyPr>
          <a:lstStyle/>
          <a:p>
            <a:pPr marL="0" lvl="2"/>
            <a:r>
              <a:rPr lang="en-US" sz="2133" dirty="0">
                <a:latin typeface="Cambria" panose="02040503050406030204" pitchFamily="18" charset="0"/>
                <a:hlinkClick r:id="rId3"/>
              </a:rPr>
              <a:t>https://pages.github.com/themes/</a:t>
            </a:r>
            <a:endParaRPr lang="en-US" sz="2133" dirty="0">
              <a:latin typeface="Cambria" panose="02040503050406030204" pitchFamily="18" charset="0"/>
            </a:endParaRPr>
          </a:p>
          <a:p>
            <a:pPr marL="0" lvl="2"/>
            <a:endParaRPr lang="en-US" sz="2133" dirty="0">
              <a:latin typeface="Cambria" panose="02040503050406030204" pitchFamily="18" charset="0"/>
            </a:endParaRPr>
          </a:p>
          <a:p>
            <a:pPr marL="342900" indent="-342900" algn="l" fontAlgn="base">
              <a:buFont typeface="Arial" panose="020B0604020202020204" pitchFamily="34" charset="0"/>
              <a:buChar char="•"/>
            </a:pPr>
            <a:r>
              <a:rPr lang="en-US" sz="2400" b="0" i="0" u="none" strike="noStrike" dirty="0">
                <a:effectLst/>
                <a:latin typeface="+mj-lt"/>
                <a:hlinkClick r:id="rId4">
                  <a:extLst>
                    <a:ext uri="{A12FA001-AC4F-418D-AE19-62706E023703}">
                      <ahyp:hlinkClr xmlns:ahyp="http://schemas.microsoft.com/office/drawing/2018/hyperlinkcolor" val="tx"/>
                    </a:ext>
                  </a:extLst>
                </a:hlinkClick>
              </a:rPr>
              <a:t>Architect</a:t>
            </a:r>
            <a:endParaRPr lang="en-US" sz="2400" b="0" i="0" dirty="0">
              <a:effectLst/>
              <a:latin typeface="+mj-lt"/>
            </a:endParaRPr>
          </a:p>
          <a:p>
            <a:pPr marL="342900" indent="-342900" algn="l" fontAlgn="base">
              <a:buFont typeface="Arial" panose="020B0604020202020204" pitchFamily="34" charset="0"/>
              <a:buChar char="•"/>
            </a:pPr>
            <a:r>
              <a:rPr lang="en-US" sz="2400" b="0" i="0" u="none" strike="noStrike" dirty="0">
                <a:effectLst/>
                <a:latin typeface="+mj-lt"/>
                <a:hlinkClick r:id="rId5">
                  <a:extLst>
                    <a:ext uri="{A12FA001-AC4F-418D-AE19-62706E023703}">
                      <ahyp:hlinkClr xmlns:ahyp="http://schemas.microsoft.com/office/drawing/2018/hyperlinkcolor" val="tx"/>
                    </a:ext>
                  </a:extLst>
                </a:hlinkClick>
              </a:rPr>
              <a:t>Cayman</a:t>
            </a:r>
            <a:endParaRPr lang="en-US" sz="2400" b="0" i="0" dirty="0">
              <a:effectLst/>
              <a:latin typeface="+mj-lt"/>
            </a:endParaRPr>
          </a:p>
          <a:p>
            <a:pPr marL="342900" indent="-342900" algn="l" fontAlgn="base">
              <a:buFont typeface="Arial" panose="020B0604020202020204" pitchFamily="34" charset="0"/>
              <a:buChar char="•"/>
            </a:pPr>
            <a:r>
              <a:rPr lang="en-US" sz="2400" b="0" i="0" u="none" strike="noStrike" dirty="0">
                <a:effectLst/>
                <a:latin typeface="+mj-lt"/>
                <a:hlinkClick r:id="rId6">
                  <a:extLst>
                    <a:ext uri="{A12FA001-AC4F-418D-AE19-62706E023703}">
                      <ahyp:hlinkClr xmlns:ahyp="http://schemas.microsoft.com/office/drawing/2018/hyperlinkcolor" val="tx"/>
                    </a:ext>
                  </a:extLst>
                </a:hlinkClick>
              </a:rPr>
              <a:t>Dinky</a:t>
            </a:r>
            <a:endParaRPr lang="en-US" sz="2400" b="0" i="0" dirty="0">
              <a:effectLst/>
              <a:latin typeface="+mj-lt"/>
            </a:endParaRPr>
          </a:p>
          <a:p>
            <a:pPr marL="342900" indent="-342900" algn="l" fontAlgn="base">
              <a:buFont typeface="Arial" panose="020B0604020202020204" pitchFamily="34" charset="0"/>
              <a:buChar char="•"/>
            </a:pPr>
            <a:r>
              <a:rPr lang="en-US" sz="2400" b="0" i="0" u="none" strike="noStrike" dirty="0">
                <a:effectLst/>
                <a:latin typeface="+mj-lt"/>
                <a:hlinkClick r:id="rId7">
                  <a:extLst>
                    <a:ext uri="{A12FA001-AC4F-418D-AE19-62706E023703}">
                      <ahyp:hlinkClr xmlns:ahyp="http://schemas.microsoft.com/office/drawing/2018/hyperlinkcolor" val="tx"/>
                    </a:ext>
                  </a:extLst>
                </a:hlinkClick>
              </a:rPr>
              <a:t>Hacker</a:t>
            </a:r>
            <a:endParaRPr lang="en-US" sz="2400" b="0" i="0" dirty="0">
              <a:effectLst/>
              <a:latin typeface="+mj-lt"/>
            </a:endParaRPr>
          </a:p>
          <a:p>
            <a:pPr marL="342900" indent="-342900" algn="l" fontAlgn="base">
              <a:buFont typeface="Arial" panose="020B0604020202020204" pitchFamily="34" charset="0"/>
              <a:buChar char="•"/>
            </a:pPr>
            <a:r>
              <a:rPr lang="en-US" sz="2400" b="0" i="0" u="none" strike="noStrike" dirty="0">
                <a:effectLst/>
                <a:latin typeface="+mj-lt"/>
                <a:hlinkClick r:id="rId8">
                  <a:extLst>
                    <a:ext uri="{A12FA001-AC4F-418D-AE19-62706E023703}">
                      <ahyp:hlinkClr xmlns:ahyp="http://schemas.microsoft.com/office/drawing/2018/hyperlinkcolor" val="tx"/>
                    </a:ext>
                  </a:extLst>
                </a:hlinkClick>
              </a:rPr>
              <a:t>Leap day</a:t>
            </a:r>
            <a:endParaRPr lang="en-US" sz="2400" b="0" i="0" dirty="0">
              <a:effectLst/>
              <a:latin typeface="+mj-lt"/>
            </a:endParaRPr>
          </a:p>
          <a:p>
            <a:pPr marL="342900" indent="-342900" algn="l" fontAlgn="base">
              <a:buFont typeface="Arial" panose="020B0604020202020204" pitchFamily="34" charset="0"/>
              <a:buChar char="•"/>
            </a:pPr>
            <a:r>
              <a:rPr lang="en-US" sz="2400" b="0" i="0" u="none" strike="noStrike" dirty="0">
                <a:effectLst/>
                <a:latin typeface="+mj-lt"/>
                <a:hlinkClick r:id="rId9">
                  <a:extLst>
                    <a:ext uri="{A12FA001-AC4F-418D-AE19-62706E023703}">
                      <ahyp:hlinkClr xmlns:ahyp="http://schemas.microsoft.com/office/drawing/2018/hyperlinkcolor" val="tx"/>
                    </a:ext>
                  </a:extLst>
                </a:hlinkClick>
              </a:rPr>
              <a:t>Merlot</a:t>
            </a:r>
            <a:endParaRPr lang="en-US" sz="2400" b="0" i="0" dirty="0">
              <a:effectLst/>
              <a:latin typeface="+mj-lt"/>
            </a:endParaRPr>
          </a:p>
          <a:p>
            <a:pPr marL="342900" indent="-342900" algn="l" fontAlgn="base">
              <a:buFont typeface="Arial" panose="020B0604020202020204" pitchFamily="34" charset="0"/>
              <a:buChar char="•"/>
            </a:pPr>
            <a:r>
              <a:rPr lang="en-US" sz="2400" b="0" i="0" u="none" strike="noStrike" dirty="0">
                <a:effectLst/>
                <a:latin typeface="+mj-lt"/>
                <a:hlinkClick r:id="rId10">
                  <a:extLst>
                    <a:ext uri="{A12FA001-AC4F-418D-AE19-62706E023703}">
                      <ahyp:hlinkClr xmlns:ahyp="http://schemas.microsoft.com/office/drawing/2018/hyperlinkcolor" val="tx"/>
                    </a:ext>
                  </a:extLst>
                </a:hlinkClick>
              </a:rPr>
              <a:t>Midnight</a:t>
            </a:r>
            <a:endParaRPr lang="en-US" sz="2400" b="0" i="0" dirty="0">
              <a:effectLst/>
              <a:latin typeface="+mj-lt"/>
            </a:endParaRPr>
          </a:p>
          <a:p>
            <a:pPr marL="342900" indent="-342900" algn="l" fontAlgn="base">
              <a:buFont typeface="Arial" panose="020B0604020202020204" pitchFamily="34" charset="0"/>
              <a:buChar char="•"/>
            </a:pPr>
            <a:r>
              <a:rPr lang="en-US" sz="2400" b="0" i="0" u="none" strike="noStrike" dirty="0">
                <a:effectLst/>
                <a:latin typeface="+mj-lt"/>
                <a:hlinkClick r:id="rId11">
                  <a:extLst>
                    <a:ext uri="{A12FA001-AC4F-418D-AE19-62706E023703}">
                      <ahyp:hlinkClr xmlns:ahyp="http://schemas.microsoft.com/office/drawing/2018/hyperlinkcolor" val="tx"/>
                    </a:ext>
                  </a:extLst>
                </a:hlinkClick>
              </a:rPr>
              <a:t>Minima</a:t>
            </a:r>
            <a:endParaRPr lang="en-US" sz="2400" b="0" i="0" dirty="0">
              <a:effectLst/>
              <a:latin typeface="+mj-lt"/>
            </a:endParaRPr>
          </a:p>
          <a:p>
            <a:pPr marL="342900" indent="-342900" algn="l" fontAlgn="base">
              <a:buFont typeface="Arial" panose="020B0604020202020204" pitchFamily="34" charset="0"/>
              <a:buChar char="•"/>
            </a:pPr>
            <a:r>
              <a:rPr lang="en-US" sz="2400" b="0" i="0" u="none" strike="noStrike" dirty="0">
                <a:effectLst/>
                <a:latin typeface="+mj-lt"/>
                <a:hlinkClick r:id="rId12">
                  <a:extLst>
                    <a:ext uri="{A12FA001-AC4F-418D-AE19-62706E023703}">
                      <ahyp:hlinkClr xmlns:ahyp="http://schemas.microsoft.com/office/drawing/2018/hyperlinkcolor" val="tx"/>
                    </a:ext>
                  </a:extLst>
                </a:hlinkClick>
              </a:rPr>
              <a:t>Minimal</a:t>
            </a:r>
            <a:endParaRPr lang="en-US" sz="2400" b="0" i="0" dirty="0">
              <a:effectLst/>
              <a:latin typeface="+mj-lt"/>
            </a:endParaRPr>
          </a:p>
          <a:p>
            <a:pPr marL="342900" indent="-342900" algn="l" fontAlgn="base">
              <a:buFont typeface="Arial" panose="020B0604020202020204" pitchFamily="34" charset="0"/>
              <a:buChar char="•"/>
            </a:pPr>
            <a:r>
              <a:rPr lang="en-US" sz="2400" b="0" i="0" u="none" strike="noStrike" dirty="0">
                <a:effectLst/>
                <a:latin typeface="+mj-lt"/>
                <a:hlinkClick r:id="rId13">
                  <a:extLst>
                    <a:ext uri="{A12FA001-AC4F-418D-AE19-62706E023703}">
                      <ahyp:hlinkClr xmlns:ahyp="http://schemas.microsoft.com/office/drawing/2018/hyperlinkcolor" val="tx"/>
                    </a:ext>
                  </a:extLst>
                </a:hlinkClick>
              </a:rPr>
              <a:t>Modernist</a:t>
            </a:r>
            <a:endParaRPr lang="en-US" sz="2400" b="0" i="0" dirty="0">
              <a:effectLst/>
              <a:latin typeface="+mj-lt"/>
            </a:endParaRPr>
          </a:p>
          <a:p>
            <a:pPr marL="342900" indent="-342900" algn="l" fontAlgn="base">
              <a:buFont typeface="Arial" panose="020B0604020202020204" pitchFamily="34" charset="0"/>
              <a:buChar char="•"/>
            </a:pPr>
            <a:r>
              <a:rPr lang="en-US" sz="2400" b="0" i="0" u="none" strike="noStrike" dirty="0">
                <a:effectLst/>
                <a:latin typeface="+mj-lt"/>
                <a:hlinkClick r:id="rId14">
                  <a:extLst>
                    <a:ext uri="{A12FA001-AC4F-418D-AE19-62706E023703}">
                      <ahyp:hlinkClr xmlns:ahyp="http://schemas.microsoft.com/office/drawing/2018/hyperlinkcolor" val="tx"/>
                    </a:ext>
                  </a:extLst>
                </a:hlinkClick>
              </a:rPr>
              <a:t>Slate</a:t>
            </a:r>
            <a:endParaRPr lang="en-US" sz="2400" b="0" i="0" dirty="0">
              <a:effectLst/>
              <a:latin typeface="+mj-lt"/>
            </a:endParaRPr>
          </a:p>
          <a:p>
            <a:pPr marL="342900" indent="-342900" algn="l" fontAlgn="base">
              <a:buFont typeface="Arial" panose="020B0604020202020204" pitchFamily="34" charset="0"/>
              <a:buChar char="•"/>
            </a:pPr>
            <a:r>
              <a:rPr lang="en-US" sz="2400" b="0" i="0" u="none" strike="noStrike" dirty="0">
                <a:effectLst/>
                <a:latin typeface="+mj-lt"/>
                <a:hlinkClick r:id="rId15">
                  <a:extLst>
                    <a:ext uri="{A12FA001-AC4F-418D-AE19-62706E023703}">
                      <ahyp:hlinkClr xmlns:ahyp="http://schemas.microsoft.com/office/drawing/2018/hyperlinkcolor" val="tx"/>
                    </a:ext>
                  </a:extLst>
                </a:hlinkClick>
              </a:rPr>
              <a:t>Tactile</a:t>
            </a:r>
            <a:endParaRPr lang="en-US" sz="2400" b="0" i="0" dirty="0">
              <a:effectLst/>
              <a:latin typeface="+mj-lt"/>
            </a:endParaRPr>
          </a:p>
          <a:p>
            <a:pPr marL="342900" indent="-342900" algn="l" fontAlgn="base">
              <a:buFont typeface="Arial" panose="020B0604020202020204" pitchFamily="34" charset="0"/>
              <a:buChar char="•"/>
            </a:pPr>
            <a:r>
              <a:rPr lang="en-US" sz="2400" b="0" i="0" u="none" strike="noStrike" dirty="0">
                <a:effectLst/>
                <a:latin typeface="+mj-lt"/>
                <a:hlinkClick r:id="rId16">
                  <a:extLst>
                    <a:ext uri="{A12FA001-AC4F-418D-AE19-62706E023703}">
                      <ahyp:hlinkClr xmlns:ahyp="http://schemas.microsoft.com/office/drawing/2018/hyperlinkcolor" val="tx"/>
                    </a:ext>
                  </a:extLst>
                </a:hlinkClick>
              </a:rPr>
              <a:t>Time machine</a:t>
            </a:r>
            <a:endParaRPr lang="en-US" sz="2400" b="0" i="0" dirty="0">
              <a:effectLst/>
              <a:latin typeface="+mj-lt"/>
            </a:endParaRPr>
          </a:p>
          <a:p>
            <a:pPr marL="0" lvl="2"/>
            <a:endParaRPr lang="en-US" sz="2400" dirty="0"/>
          </a:p>
        </p:txBody>
      </p:sp>
      <p:pic>
        <p:nvPicPr>
          <p:cNvPr id="4" name="Picture 3">
            <a:extLst>
              <a:ext uri="{FF2B5EF4-FFF2-40B4-BE49-F238E27FC236}">
                <a16:creationId xmlns:a16="http://schemas.microsoft.com/office/drawing/2014/main" id="{BF237D90-1D30-410E-BE60-EADC29AC846A}"/>
              </a:ext>
            </a:extLst>
          </p:cNvPr>
          <p:cNvPicPr>
            <a:picLocks noChangeAspect="1"/>
          </p:cNvPicPr>
          <p:nvPr/>
        </p:nvPicPr>
        <p:blipFill>
          <a:blip r:embed="rId17"/>
          <a:stretch>
            <a:fillRect/>
          </a:stretch>
        </p:blipFill>
        <p:spPr>
          <a:xfrm>
            <a:off x="3493209" y="1292173"/>
            <a:ext cx="4317182" cy="3741246"/>
          </a:xfrm>
          <a:prstGeom prst="rect">
            <a:avLst/>
          </a:prstGeom>
        </p:spPr>
      </p:pic>
      <p:pic>
        <p:nvPicPr>
          <p:cNvPr id="8" name="Picture 7">
            <a:extLst>
              <a:ext uri="{FF2B5EF4-FFF2-40B4-BE49-F238E27FC236}">
                <a16:creationId xmlns:a16="http://schemas.microsoft.com/office/drawing/2014/main" id="{62925BA5-A16B-4C8C-8AB6-1C5BEAF7A99F}"/>
              </a:ext>
            </a:extLst>
          </p:cNvPr>
          <p:cNvPicPr>
            <a:picLocks noChangeAspect="1"/>
          </p:cNvPicPr>
          <p:nvPr/>
        </p:nvPicPr>
        <p:blipFill>
          <a:blip r:embed="rId18"/>
          <a:stretch>
            <a:fillRect/>
          </a:stretch>
        </p:blipFill>
        <p:spPr>
          <a:xfrm>
            <a:off x="7951328" y="1292173"/>
            <a:ext cx="3904120" cy="3759968"/>
          </a:xfrm>
          <a:prstGeom prst="rect">
            <a:avLst/>
          </a:prstGeom>
        </p:spPr>
      </p:pic>
    </p:spTree>
    <p:extLst>
      <p:ext uri="{BB962C8B-B14F-4D97-AF65-F5344CB8AC3E}">
        <p14:creationId xmlns:p14="http://schemas.microsoft.com/office/powerpoint/2010/main" val="312817954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Nadpis 20"/>
          <p:cNvSpPr>
            <a:spLocks noGrp="1"/>
          </p:cNvSpPr>
          <p:nvPr>
            <p:ph type="title" idx="4294967295"/>
          </p:nvPr>
        </p:nvSpPr>
        <p:spPr>
          <a:xfrm>
            <a:off x="548640" y="211138"/>
            <a:ext cx="9986010" cy="508000"/>
          </a:xfrm>
        </p:spPr>
        <p:txBody>
          <a:bodyPr/>
          <a:lstStyle/>
          <a:p>
            <a:pPr algn="l"/>
            <a:r>
              <a:rPr lang="en-US" sz="2600" b="1" dirty="0">
                <a:latin typeface="Helvetica"/>
                <a:cs typeface="Helvetica"/>
              </a:rPr>
              <a:t>More Themes</a:t>
            </a:r>
            <a:endParaRPr sz="2600" b="1" dirty="0">
              <a:latin typeface="Helvetica"/>
              <a:cs typeface="Helvetica"/>
            </a:endParaRPr>
          </a:p>
        </p:txBody>
      </p:sp>
      <p:sp>
        <p:nvSpPr>
          <p:cNvPr id="6" name="Rectangle 5"/>
          <p:cNvSpPr/>
          <p:nvPr/>
        </p:nvSpPr>
        <p:spPr>
          <a:xfrm>
            <a:off x="336552" y="698931"/>
            <a:ext cx="11590816" cy="3375219"/>
          </a:xfrm>
          <a:prstGeom prst="rect">
            <a:avLst/>
          </a:prstGeom>
        </p:spPr>
        <p:txBody>
          <a:bodyPr wrap="square">
            <a:spAutoFit/>
          </a:bodyPr>
          <a:lstStyle/>
          <a:p>
            <a:pPr marL="0" lvl="2"/>
            <a:r>
              <a:rPr lang="en-US" sz="2133" dirty="0">
                <a:latin typeface="Cambria" panose="02040503050406030204" pitchFamily="18" charset="0"/>
              </a:rPr>
              <a:t>Here are some possibly fancier themes you might consider forking</a:t>
            </a:r>
          </a:p>
          <a:p>
            <a:pPr algn="l" fontAlgn="base"/>
            <a:endParaRPr lang="en-US" sz="2400" b="0" i="0" u="none" strike="noStrike" dirty="0">
              <a:effectLst/>
              <a:latin typeface="+mj-lt"/>
            </a:endParaRPr>
          </a:p>
          <a:p>
            <a:pPr marL="342900" indent="-342900" algn="l" fontAlgn="base">
              <a:buFont typeface="Arial" panose="020B0604020202020204" pitchFamily="34" charset="0"/>
              <a:buChar char="•"/>
            </a:pPr>
            <a:r>
              <a:rPr lang="en-US" sz="2400" b="0" i="0" u="none" strike="noStrike" dirty="0">
                <a:solidFill>
                  <a:srgbClr val="0070C0"/>
                </a:solidFill>
                <a:effectLst/>
                <a:latin typeface="+mj-lt"/>
                <a:hlinkClick r:id="rId3">
                  <a:extLst>
                    <a:ext uri="{A12FA001-AC4F-418D-AE19-62706E023703}">
                      <ahyp:hlinkClr xmlns:ahyp="http://schemas.microsoft.com/office/drawing/2018/hyperlinkcolor" val="tx"/>
                    </a:ext>
                  </a:extLst>
                </a:hlinkClick>
              </a:rPr>
              <a:t>https://jekyllthemes.io/premium</a:t>
            </a:r>
            <a:endParaRPr lang="en-US" sz="2400" b="0" i="0" u="none" strike="noStrike" dirty="0">
              <a:solidFill>
                <a:srgbClr val="0070C0"/>
              </a:solidFill>
              <a:effectLst/>
              <a:latin typeface="+mj-lt"/>
            </a:endParaRPr>
          </a:p>
          <a:p>
            <a:pPr marL="342900" indent="-342900" fontAlgn="base">
              <a:buFont typeface="Arial" panose="020B0604020202020204" pitchFamily="34" charset="0"/>
              <a:buChar char="•"/>
            </a:pPr>
            <a:r>
              <a:rPr lang="en-US" sz="2400" b="0" i="0" u="none" strike="noStrike" dirty="0">
                <a:solidFill>
                  <a:srgbClr val="0070C0"/>
                </a:solidFill>
                <a:effectLst/>
                <a:latin typeface="+mj-lt"/>
                <a:hlinkClick r:id="rId4">
                  <a:extLst>
                    <a:ext uri="{A12FA001-AC4F-418D-AE19-62706E023703}">
                      <ahyp:hlinkClr xmlns:ahyp="http://schemas.microsoft.com/office/drawing/2018/hyperlinkcolor" val="tx"/>
                    </a:ext>
                  </a:extLst>
                </a:hlinkClick>
              </a:rPr>
              <a:t>https://github.com/longpdo/neumorphism</a:t>
            </a:r>
            <a:r>
              <a:rPr lang="en-US" sz="2400" b="0" i="0" u="none" strike="noStrike" dirty="0">
                <a:solidFill>
                  <a:srgbClr val="0070C0"/>
                </a:solidFill>
                <a:effectLst/>
                <a:latin typeface="+mj-lt"/>
              </a:rPr>
              <a:t> (</a:t>
            </a:r>
            <a:r>
              <a:rPr lang="en-US" sz="2400" b="0" i="0" u="none" strike="noStrike" dirty="0">
                <a:solidFill>
                  <a:srgbClr val="0070C0"/>
                </a:solidFill>
                <a:effectLst/>
                <a:latin typeface="+mj-lt"/>
                <a:hlinkClick r:id="rId5">
                  <a:extLst>
                    <a:ext uri="{A12FA001-AC4F-418D-AE19-62706E023703}">
                      <ahyp:hlinkClr xmlns:ahyp="http://schemas.microsoft.com/office/drawing/2018/hyperlinkcolor" val="tx"/>
                    </a:ext>
                  </a:extLst>
                </a:hlinkClick>
              </a:rPr>
              <a:t>example</a:t>
            </a:r>
            <a:r>
              <a:rPr lang="en-US" sz="2400" b="0" i="0" u="none" strike="noStrike" dirty="0">
                <a:solidFill>
                  <a:srgbClr val="0070C0"/>
                </a:solidFill>
                <a:effectLst/>
                <a:latin typeface="+mj-lt"/>
              </a:rPr>
              <a:t>)</a:t>
            </a:r>
          </a:p>
          <a:p>
            <a:pPr marL="342900" indent="-342900" algn="l" fontAlgn="base">
              <a:buFont typeface="Arial" panose="020B0604020202020204" pitchFamily="34" charset="0"/>
              <a:buChar char="•"/>
            </a:pPr>
            <a:r>
              <a:rPr lang="en-US" sz="2400" b="0" i="0" u="none" strike="noStrike" dirty="0">
                <a:solidFill>
                  <a:srgbClr val="0070C0"/>
                </a:solidFill>
                <a:effectLst/>
                <a:latin typeface="+mj-lt"/>
                <a:hlinkClick r:id="rId6">
                  <a:extLst>
                    <a:ext uri="{A12FA001-AC4F-418D-AE19-62706E023703}">
                      <ahyp:hlinkClr xmlns:ahyp="http://schemas.microsoft.com/office/drawing/2018/hyperlinkcolor" val="tx"/>
                    </a:ext>
                  </a:extLst>
                </a:hlinkClick>
              </a:rPr>
              <a:t>https://github.com/academicpages/academicpages.github.io/ https://academicpages.github.io/</a:t>
            </a:r>
            <a:endParaRPr lang="en-US" sz="2400" dirty="0">
              <a:solidFill>
                <a:srgbClr val="0070C0"/>
              </a:solidFill>
              <a:latin typeface="+mj-lt"/>
            </a:endParaRPr>
          </a:p>
          <a:p>
            <a:pPr marL="342900" indent="-342900" algn="l" fontAlgn="base">
              <a:buFont typeface="Arial" panose="020B0604020202020204" pitchFamily="34" charset="0"/>
              <a:buChar char="•"/>
            </a:pPr>
            <a:endParaRPr lang="en-US" sz="2400" b="0" i="0" u="none" strike="noStrike" dirty="0">
              <a:effectLst/>
              <a:latin typeface="+mj-lt"/>
            </a:endParaRPr>
          </a:p>
          <a:p>
            <a:pPr marL="342900" indent="-342900" algn="l" fontAlgn="base">
              <a:buFont typeface="Arial" panose="020B0604020202020204" pitchFamily="34" charset="0"/>
              <a:buChar char="•"/>
            </a:pPr>
            <a:endParaRPr lang="en-US" sz="2400" b="0" i="0" u="none" strike="noStrike" dirty="0">
              <a:effectLst/>
              <a:latin typeface="+mj-lt"/>
            </a:endParaRPr>
          </a:p>
          <a:p>
            <a:pPr marL="342900" indent="-342900" algn="l" fontAlgn="base">
              <a:buFont typeface="Arial" panose="020B0604020202020204" pitchFamily="34" charset="0"/>
              <a:buChar char="•"/>
            </a:pPr>
            <a:endParaRPr lang="en-US" sz="2400" dirty="0"/>
          </a:p>
        </p:txBody>
      </p:sp>
    </p:spTree>
    <p:extLst>
      <p:ext uri="{BB962C8B-B14F-4D97-AF65-F5344CB8AC3E}">
        <p14:creationId xmlns:p14="http://schemas.microsoft.com/office/powerpoint/2010/main" val="207936414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Nadpis 20"/>
          <p:cNvSpPr>
            <a:spLocks noGrp="1"/>
          </p:cNvSpPr>
          <p:nvPr>
            <p:ph type="title" idx="4294967295"/>
          </p:nvPr>
        </p:nvSpPr>
        <p:spPr>
          <a:xfrm>
            <a:off x="548640" y="211138"/>
            <a:ext cx="9986010" cy="508000"/>
          </a:xfrm>
        </p:spPr>
        <p:txBody>
          <a:bodyPr/>
          <a:lstStyle/>
          <a:p>
            <a:pPr algn="l"/>
            <a:r>
              <a:rPr lang="en-US" sz="2600" b="1" dirty="0">
                <a:latin typeface="Helvetica"/>
                <a:cs typeface="Helvetica"/>
              </a:rPr>
              <a:t>Configuring a publishing source for your GitHub Pages site</a:t>
            </a:r>
            <a:endParaRPr sz="2600" b="1" dirty="0">
              <a:latin typeface="Helvetica"/>
              <a:cs typeface="Helvetica"/>
            </a:endParaRPr>
          </a:p>
        </p:txBody>
      </p:sp>
      <p:sp>
        <p:nvSpPr>
          <p:cNvPr id="6" name="Rectangle 5"/>
          <p:cNvSpPr/>
          <p:nvPr/>
        </p:nvSpPr>
        <p:spPr>
          <a:xfrm>
            <a:off x="336552" y="698931"/>
            <a:ext cx="11590816" cy="1200329"/>
          </a:xfrm>
          <a:prstGeom prst="rect">
            <a:avLst/>
          </a:prstGeom>
        </p:spPr>
        <p:txBody>
          <a:bodyPr wrap="square">
            <a:spAutoFit/>
          </a:bodyPr>
          <a:lstStyle/>
          <a:p>
            <a:pPr marL="0" lvl="2"/>
            <a:r>
              <a:rPr lang="en-US" sz="2400" dirty="0">
                <a:hlinkClick r:id="rId3"/>
              </a:rPr>
              <a:t>https://docs.github.com/en/pages/getting-started-with-github-pages/configuring-a-publishing-source-for-your-github-pages-site</a:t>
            </a:r>
            <a:endParaRPr lang="en-US" sz="2400" dirty="0"/>
          </a:p>
          <a:p>
            <a:pPr marL="0" lvl="2"/>
            <a:endParaRPr lang="en-US" sz="2400" dirty="0"/>
          </a:p>
        </p:txBody>
      </p:sp>
      <p:pic>
        <p:nvPicPr>
          <p:cNvPr id="4" name="Picture 3">
            <a:extLst>
              <a:ext uri="{FF2B5EF4-FFF2-40B4-BE49-F238E27FC236}">
                <a16:creationId xmlns:a16="http://schemas.microsoft.com/office/drawing/2014/main" id="{131B0954-EB35-4DFF-AF9F-48BA7C4143AC}"/>
              </a:ext>
            </a:extLst>
          </p:cNvPr>
          <p:cNvPicPr>
            <a:picLocks noChangeAspect="1"/>
          </p:cNvPicPr>
          <p:nvPr/>
        </p:nvPicPr>
        <p:blipFill>
          <a:blip r:embed="rId4"/>
          <a:stretch>
            <a:fillRect/>
          </a:stretch>
        </p:blipFill>
        <p:spPr>
          <a:xfrm>
            <a:off x="418286" y="1502048"/>
            <a:ext cx="5853694" cy="5144814"/>
          </a:xfrm>
          <a:prstGeom prst="rect">
            <a:avLst/>
          </a:prstGeom>
        </p:spPr>
      </p:pic>
    </p:spTree>
    <p:extLst>
      <p:ext uri="{BB962C8B-B14F-4D97-AF65-F5344CB8AC3E}">
        <p14:creationId xmlns:p14="http://schemas.microsoft.com/office/powerpoint/2010/main" val="254866935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Nadpis 20"/>
          <p:cNvSpPr>
            <a:spLocks noGrp="1"/>
          </p:cNvSpPr>
          <p:nvPr>
            <p:ph type="title" idx="4294967295"/>
          </p:nvPr>
        </p:nvSpPr>
        <p:spPr>
          <a:xfrm>
            <a:off x="476640" y="211138"/>
            <a:ext cx="10058010" cy="508000"/>
          </a:xfrm>
        </p:spPr>
        <p:txBody>
          <a:bodyPr/>
          <a:lstStyle/>
          <a:p>
            <a:pPr algn="l"/>
            <a:r>
              <a:rPr lang="en-US" sz="2600" b="1" dirty="0">
                <a:latin typeface="Helvetica"/>
                <a:cs typeface="Helvetica"/>
              </a:rPr>
              <a:t>Configure GitHub</a:t>
            </a:r>
            <a:endParaRPr sz="2600" b="1" dirty="0">
              <a:latin typeface="Helvetica"/>
              <a:cs typeface="Helvetica"/>
            </a:endParaRPr>
          </a:p>
        </p:txBody>
      </p:sp>
      <p:sp>
        <p:nvSpPr>
          <p:cNvPr id="35" name="Rectangle 34"/>
          <p:cNvSpPr/>
          <p:nvPr/>
        </p:nvSpPr>
        <p:spPr>
          <a:xfrm>
            <a:off x="476640" y="889691"/>
            <a:ext cx="11273400" cy="2677656"/>
          </a:xfrm>
          <a:prstGeom prst="rect">
            <a:avLst/>
          </a:prstGeom>
        </p:spPr>
        <p:txBody>
          <a:bodyPr wrap="square">
            <a:spAutoFit/>
          </a:bodyPr>
          <a:lstStyle/>
          <a:p>
            <a:pPr lvl="0"/>
            <a:r>
              <a:rPr lang="en-US" sz="2400" dirty="0">
                <a:latin typeface="Cambria" panose="02040503050406030204" pitchFamily="18" charset="0"/>
              </a:rPr>
              <a:t>Whenever you save something to Git (e.g. homework assignment), you can “</a:t>
            </a:r>
            <a:r>
              <a:rPr lang="en-US" sz="2400" dirty="0">
                <a:solidFill>
                  <a:srgbClr val="0070C0"/>
                </a:solidFill>
                <a:latin typeface="Cambria" panose="02040503050406030204" pitchFamily="18" charset="0"/>
              </a:rPr>
              <a:t>push</a:t>
            </a:r>
            <a:r>
              <a:rPr lang="en-US" sz="2400" dirty="0">
                <a:latin typeface="Cambria" panose="02040503050406030204" pitchFamily="18" charset="0"/>
              </a:rPr>
              <a:t>” that work to the web on GitHub.</a:t>
            </a:r>
          </a:p>
          <a:p>
            <a:pPr lvl="0"/>
            <a:endParaRPr lang="en-US" sz="2400" dirty="0">
              <a:latin typeface="Cambria" panose="02040503050406030204" pitchFamily="18" charset="0"/>
            </a:endParaRPr>
          </a:p>
          <a:p>
            <a:pPr marL="457189" indent="-457189">
              <a:buFont typeface="+mj-lt"/>
              <a:buAutoNum type="arabicPeriod"/>
            </a:pPr>
            <a:r>
              <a:rPr lang="en-US" sz="2400" dirty="0">
                <a:latin typeface="Cambria" panose="02040503050406030204" pitchFamily="18" charset="0"/>
              </a:rPr>
              <a:t>Go to GitHub (</a:t>
            </a:r>
            <a:r>
              <a:rPr lang="en-US" sz="2400" dirty="0">
                <a:solidFill>
                  <a:srgbClr val="0070C0"/>
                </a:solidFill>
                <a:latin typeface="Cambria" panose="02040503050406030204" pitchFamily="18" charset="0"/>
                <a:hlinkClick r:id="rId3">
                  <a:extLst>
                    <a:ext uri="{A12FA001-AC4F-418D-AE19-62706E023703}">
                      <ahyp:hlinkClr xmlns:ahyp="http://schemas.microsoft.com/office/drawing/2018/hyperlinkcolor" val="tx"/>
                    </a:ext>
                  </a:extLst>
                </a:hlinkClick>
              </a:rPr>
              <a:t>https://github.com/education/students</a:t>
            </a:r>
            <a:r>
              <a:rPr lang="en-US" sz="2400" dirty="0">
                <a:solidFill>
                  <a:srgbClr val="5F5F5F"/>
                </a:solidFill>
                <a:latin typeface="Cambria" panose="02040503050406030204" pitchFamily="18" charset="0"/>
                <a:hlinkClick r:id="rId4">
                  <a:extLst>
                    <a:ext uri="{A12FA001-AC4F-418D-AE19-62706E023703}">
                      <ahyp:hlinkClr xmlns:ahyp="http://schemas.microsoft.com/office/drawing/2018/hyperlinkcolor" val="tx"/>
                    </a:ext>
                  </a:extLst>
                </a:hlinkClick>
              </a:rPr>
              <a:t>)</a:t>
            </a:r>
            <a:endParaRPr lang="en-US" sz="2400" dirty="0">
              <a:latin typeface="Cambria" panose="02040503050406030204" pitchFamily="18" charset="0"/>
            </a:endParaRPr>
          </a:p>
          <a:p>
            <a:pPr marL="457189" indent="-457189">
              <a:buFont typeface="+mj-lt"/>
              <a:buAutoNum type="arabicPeriod"/>
            </a:pPr>
            <a:r>
              <a:rPr lang="en-US" sz="2400" dirty="0">
                <a:latin typeface="Cambria" panose="02040503050406030204" pitchFamily="18" charset="0"/>
              </a:rPr>
              <a:t>Sign up using the same </a:t>
            </a:r>
            <a:r>
              <a:rPr lang="en-US" sz="2400" b="1" dirty="0">
                <a:latin typeface="Cambria" panose="02040503050406030204" pitchFamily="18" charset="0"/>
              </a:rPr>
              <a:t>Purdue email </a:t>
            </a:r>
            <a:r>
              <a:rPr lang="en-US" sz="2400" dirty="0">
                <a:latin typeface="Cambria" panose="02040503050406030204" pitchFamily="18" charset="0"/>
              </a:rPr>
              <a:t>address you used when setting up Git</a:t>
            </a:r>
          </a:p>
          <a:p>
            <a:pPr marL="457189" indent="-457189">
              <a:buFont typeface="+mj-lt"/>
              <a:buAutoNum type="arabicPeriod"/>
            </a:pPr>
            <a:r>
              <a:rPr lang="en-US" sz="2400" dirty="0">
                <a:latin typeface="Cambria" panose="02040503050406030204" pitchFamily="18" charset="0"/>
              </a:rPr>
              <a:t>Choose the free plan</a:t>
            </a:r>
          </a:p>
          <a:p>
            <a:pPr lvl="0"/>
            <a:endParaRPr lang="en-US" sz="2400" dirty="0">
              <a:latin typeface="Cambria" panose="02040503050406030204" pitchFamily="18" charset="0"/>
            </a:endParaRPr>
          </a:p>
        </p:txBody>
      </p:sp>
      <p:pic>
        <p:nvPicPr>
          <p:cNvPr id="7" name="Picture 6"/>
          <p:cNvPicPr>
            <a:picLocks noChangeAspect="1"/>
          </p:cNvPicPr>
          <p:nvPr/>
        </p:nvPicPr>
        <p:blipFill>
          <a:blip r:embed="rId5"/>
          <a:stretch>
            <a:fillRect/>
          </a:stretch>
        </p:blipFill>
        <p:spPr>
          <a:xfrm>
            <a:off x="2882900" y="3201737"/>
            <a:ext cx="6426200" cy="2540000"/>
          </a:xfrm>
          <a:prstGeom prst="rect">
            <a:avLst/>
          </a:prstGeom>
        </p:spPr>
      </p:pic>
    </p:spTree>
    <p:extLst>
      <p:ext uri="{BB962C8B-B14F-4D97-AF65-F5344CB8AC3E}">
        <p14:creationId xmlns:p14="http://schemas.microsoft.com/office/powerpoint/2010/main" val="265142650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54EA7F14-B9DE-164B-9F38-47D5668D2586}"/>
              </a:ext>
            </a:extLst>
          </p:cNvPr>
          <p:cNvSpPr>
            <a:spLocks noGrp="1"/>
          </p:cNvSpPr>
          <p:nvPr>
            <p:ph type="ctrTitle"/>
          </p:nvPr>
        </p:nvSpPr>
        <p:spPr>
          <a:xfrm>
            <a:off x="-1" y="1026653"/>
            <a:ext cx="12192000" cy="1231106"/>
          </a:xfrm>
        </p:spPr>
        <p:txBody>
          <a:bodyPr/>
          <a:lstStyle/>
          <a:p>
            <a:pPr algn="ctr"/>
            <a:r>
              <a:rPr lang="en-US" sz="4000" dirty="0"/>
              <a:t>Jekyll Installation</a:t>
            </a:r>
            <a:br>
              <a:rPr lang="en-US" sz="4000" dirty="0"/>
            </a:br>
            <a:r>
              <a:rPr lang="en-US" sz="4000" dirty="0"/>
              <a:t>(optional)</a:t>
            </a:r>
          </a:p>
        </p:txBody>
      </p:sp>
      <p:pic>
        <p:nvPicPr>
          <p:cNvPr id="6" name="Picture 5" descr="A person smiling for the picture&#10;&#10;Description automatically generated with low confidence">
            <a:extLst>
              <a:ext uri="{FF2B5EF4-FFF2-40B4-BE49-F238E27FC236}">
                <a16:creationId xmlns:a16="http://schemas.microsoft.com/office/drawing/2014/main" id="{BAFB43CD-DDA7-4F36-BF18-8F963E38F2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85656" y="5370175"/>
            <a:ext cx="2021985" cy="1347990"/>
          </a:xfrm>
          <a:prstGeom prst="rect">
            <a:avLst/>
          </a:prstGeom>
        </p:spPr>
      </p:pic>
      <p:sp>
        <p:nvSpPr>
          <p:cNvPr id="7" name="Rectangle 6">
            <a:extLst>
              <a:ext uri="{FF2B5EF4-FFF2-40B4-BE49-F238E27FC236}">
                <a16:creationId xmlns:a16="http://schemas.microsoft.com/office/drawing/2014/main" id="{D3AE5B7E-DAD1-42FC-A367-B74801B0F26A}"/>
              </a:ext>
            </a:extLst>
          </p:cNvPr>
          <p:cNvSpPr/>
          <p:nvPr/>
        </p:nvSpPr>
        <p:spPr>
          <a:xfrm>
            <a:off x="3862723" y="5295451"/>
            <a:ext cx="6181109" cy="1477328"/>
          </a:xfrm>
          <a:prstGeom prst="rect">
            <a:avLst/>
          </a:prstGeom>
        </p:spPr>
        <p:txBody>
          <a:bodyPr wrap="square">
            <a:spAutoFit/>
          </a:bodyPr>
          <a:lstStyle>
            <a:defPPr>
              <a:defRPr lang="en-US"/>
            </a:defPPr>
            <a:lvl1pPr algn="l" defTabSz="912813" rtl="0" fontAlgn="base">
              <a:spcBef>
                <a:spcPct val="0"/>
              </a:spcBef>
              <a:spcAft>
                <a:spcPct val="0"/>
              </a:spcAft>
              <a:defRPr kern="1200">
                <a:solidFill>
                  <a:schemeClr val="tx1"/>
                </a:solidFill>
                <a:latin typeface="Roboto Light" charset="0"/>
                <a:ea typeface="ＭＳ Ｐゴシック" charset="0"/>
                <a:cs typeface="ＭＳ Ｐゴシック" charset="0"/>
              </a:defRPr>
            </a:lvl1pPr>
            <a:lvl2pPr marL="455613" indent="1588" algn="l" defTabSz="912813" rtl="0" fontAlgn="base">
              <a:spcBef>
                <a:spcPct val="0"/>
              </a:spcBef>
              <a:spcAft>
                <a:spcPct val="0"/>
              </a:spcAft>
              <a:defRPr kern="1200">
                <a:solidFill>
                  <a:schemeClr val="tx1"/>
                </a:solidFill>
                <a:latin typeface="Roboto Light" charset="0"/>
                <a:ea typeface="ＭＳ Ｐゴシック" charset="0"/>
                <a:cs typeface="ＭＳ Ｐゴシック" charset="0"/>
              </a:defRPr>
            </a:lvl2pPr>
            <a:lvl3pPr marL="912813" indent="1588" algn="l" defTabSz="912813" rtl="0" fontAlgn="base">
              <a:spcBef>
                <a:spcPct val="0"/>
              </a:spcBef>
              <a:spcAft>
                <a:spcPct val="0"/>
              </a:spcAft>
              <a:defRPr kern="1200">
                <a:solidFill>
                  <a:schemeClr val="tx1"/>
                </a:solidFill>
                <a:latin typeface="Roboto Light" charset="0"/>
                <a:ea typeface="ＭＳ Ｐゴシック" charset="0"/>
                <a:cs typeface="ＭＳ Ｐゴシック" charset="0"/>
              </a:defRPr>
            </a:lvl3pPr>
            <a:lvl4pPr marL="1370013" indent="1588" algn="l" defTabSz="912813" rtl="0" fontAlgn="base">
              <a:spcBef>
                <a:spcPct val="0"/>
              </a:spcBef>
              <a:spcAft>
                <a:spcPct val="0"/>
              </a:spcAft>
              <a:defRPr kern="1200">
                <a:solidFill>
                  <a:schemeClr val="tx1"/>
                </a:solidFill>
                <a:latin typeface="Roboto Light" charset="0"/>
                <a:ea typeface="ＭＳ Ｐゴシック" charset="0"/>
                <a:cs typeface="ＭＳ Ｐゴシック" charset="0"/>
              </a:defRPr>
            </a:lvl4pPr>
            <a:lvl5pPr marL="1827213" indent="1588" algn="l" defTabSz="912813" rtl="0" fontAlgn="base">
              <a:spcBef>
                <a:spcPct val="0"/>
              </a:spcBef>
              <a:spcAft>
                <a:spcPct val="0"/>
              </a:spcAft>
              <a:defRPr kern="1200">
                <a:solidFill>
                  <a:schemeClr val="tx1"/>
                </a:solidFill>
                <a:latin typeface="Roboto Light" charset="0"/>
                <a:ea typeface="ＭＳ Ｐゴシック" charset="0"/>
                <a:cs typeface="ＭＳ Ｐゴシック" charset="0"/>
              </a:defRPr>
            </a:lvl5pPr>
            <a:lvl6pPr marL="2286000" algn="l" defTabSz="457200" rtl="0" eaLnBrk="1" latinLnBrk="0" hangingPunct="1">
              <a:defRPr kern="1200">
                <a:solidFill>
                  <a:schemeClr val="tx1"/>
                </a:solidFill>
                <a:latin typeface="Roboto Light" charset="0"/>
                <a:ea typeface="ＭＳ Ｐゴシック" charset="0"/>
                <a:cs typeface="ＭＳ Ｐゴシック" charset="0"/>
              </a:defRPr>
            </a:lvl6pPr>
            <a:lvl7pPr marL="2743200" algn="l" defTabSz="457200" rtl="0" eaLnBrk="1" latinLnBrk="0" hangingPunct="1">
              <a:defRPr kern="1200">
                <a:solidFill>
                  <a:schemeClr val="tx1"/>
                </a:solidFill>
                <a:latin typeface="Roboto Light" charset="0"/>
                <a:ea typeface="ＭＳ Ｐゴシック" charset="0"/>
                <a:cs typeface="ＭＳ Ｐゴシック" charset="0"/>
              </a:defRPr>
            </a:lvl7pPr>
            <a:lvl8pPr marL="3200400" algn="l" defTabSz="457200" rtl="0" eaLnBrk="1" latinLnBrk="0" hangingPunct="1">
              <a:defRPr kern="1200">
                <a:solidFill>
                  <a:schemeClr val="tx1"/>
                </a:solidFill>
                <a:latin typeface="Roboto Light" charset="0"/>
                <a:ea typeface="ＭＳ Ｐゴシック" charset="0"/>
                <a:cs typeface="ＭＳ Ｐゴシック" charset="0"/>
              </a:defRPr>
            </a:lvl8pPr>
            <a:lvl9pPr marL="3657600" algn="l" defTabSz="457200" rtl="0" eaLnBrk="1" latinLnBrk="0" hangingPunct="1">
              <a:defRPr kern="1200">
                <a:solidFill>
                  <a:schemeClr val="tx1"/>
                </a:solidFill>
                <a:latin typeface="Roboto Light" charset="0"/>
                <a:ea typeface="ＭＳ Ｐゴシック" charset="0"/>
                <a:cs typeface="ＭＳ Ｐゴシック" charset="0"/>
              </a:defRPr>
            </a:lvl9pPr>
          </a:lstStyle>
          <a:p>
            <a:pPr marL="0" marR="0" lvl="0" indent="0" algn="l" defTabSz="912813"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C9B991"/>
                </a:solidFill>
                <a:effectLst/>
                <a:uLnTx/>
                <a:uFillTx/>
                <a:latin typeface="Roboto Light" charset="0"/>
                <a:ea typeface="ＭＳ Ｐゴシック" charset="0"/>
              </a:rPr>
              <a:t>Professor Matthew Lanham</a:t>
            </a:r>
          </a:p>
          <a:p>
            <a:pPr marL="0" marR="0" lvl="0" indent="0" algn="l" defTabSz="912813"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C9B991"/>
                </a:solidFill>
                <a:effectLst/>
                <a:uLnTx/>
                <a:uFillTx/>
                <a:latin typeface="Roboto Light" charset="0"/>
                <a:ea typeface="ＭＳ Ｐゴシック" charset="0"/>
              </a:rPr>
              <a:t>(Former) Academic Director, </a:t>
            </a:r>
            <a:r>
              <a:rPr kumimoji="0" lang="en-US" sz="1800" b="0" i="0" u="none" strike="noStrike" kern="1200" cap="none" spc="0" normalizeH="0" baseline="0" noProof="0" dirty="0">
                <a:ln>
                  <a:noFill/>
                </a:ln>
                <a:solidFill>
                  <a:srgbClr val="C9B991"/>
                </a:solidFill>
                <a:effectLst/>
                <a:uLnTx/>
                <a:uFillTx/>
                <a:latin typeface="Roboto Light" charset="0"/>
                <a:ea typeface="ＭＳ Ｐゴシック" charset="0"/>
                <a:hlinkClick r:id="rId3">
                  <a:extLst>
                    <a:ext uri="{A12FA001-AC4F-418D-AE19-62706E023703}">
                      <ahyp:hlinkClr xmlns:ahyp="http://schemas.microsoft.com/office/drawing/2018/hyperlinkcolor" val="tx"/>
                    </a:ext>
                  </a:extLst>
                </a:hlinkClick>
              </a:rPr>
              <a:t>MS BAIM</a:t>
            </a:r>
            <a:r>
              <a:rPr kumimoji="0" lang="en-US" sz="1800" b="0" i="0" u="none" strike="noStrike" kern="1200" cap="none" spc="0" normalizeH="0" baseline="0" noProof="0" dirty="0">
                <a:ln>
                  <a:noFill/>
                </a:ln>
                <a:solidFill>
                  <a:srgbClr val="C9B991"/>
                </a:solidFill>
                <a:effectLst/>
                <a:uLnTx/>
                <a:uFillTx/>
                <a:latin typeface="Roboto Light" charset="0"/>
                <a:ea typeface="ＭＳ Ｐゴシック" charset="0"/>
              </a:rPr>
              <a:t> Program</a:t>
            </a:r>
          </a:p>
          <a:p>
            <a:pPr marL="0" marR="0" lvl="0" indent="0" algn="l" defTabSz="912813"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C9B991"/>
                </a:solidFill>
                <a:effectLst/>
                <a:uLnTx/>
                <a:uFillTx/>
                <a:latin typeface="Roboto Light" charset="0"/>
                <a:ea typeface="ＭＳ Ｐゴシック" charset="0"/>
              </a:rPr>
              <a:t>Associate Director of Student Engagements, </a:t>
            </a:r>
          </a:p>
          <a:p>
            <a:pPr marL="0" marR="0" lvl="0" indent="0" algn="l" defTabSz="912813"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C9B991"/>
                </a:solidFill>
                <a:effectLst/>
                <a:uLnTx/>
                <a:uFillTx/>
                <a:latin typeface="Roboto Light" charset="0"/>
                <a:ea typeface="ＭＳ Ｐゴシック" charset="0"/>
                <a:hlinkClick r:id="rId4">
                  <a:extLst>
                    <a:ext uri="{A12FA001-AC4F-418D-AE19-62706E023703}">
                      <ahyp:hlinkClr xmlns:ahyp="http://schemas.microsoft.com/office/drawing/2018/hyperlinkcolor" val="tx"/>
                    </a:ext>
                  </a:extLst>
                </a:hlinkClick>
              </a:rPr>
              <a:t>Krenicki Center</a:t>
            </a:r>
            <a:r>
              <a:rPr kumimoji="0" lang="en-US" sz="1800" b="0" i="0" u="none" strike="noStrike" kern="1200" cap="none" spc="0" normalizeH="0" baseline="0" noProof="0" dirty="0">
                <a:ln>
                  <a:noFill/>
                </a:ln>
                <a:solidFill>
                  <a:srgbClr val="C9B991"/>
                </a:solidFill>
                <a:effectLst/>
                <a:uLnTx/>
                <a:uFillTx/>
                <a:latin typeface="Roboto Light" charset="0"/>
                <a:ea typeface="ＭＳ Ｐゴシック" charset="0"/>
              </a:rPr>
              <a:t> for Business Analytics &amp; Machine Learning</a:t>
            </a:r>
          </a:p>
          <a:p>
            <a:pPr marL="0" marR="0" lvl="0" indent="0" algn="l" defTabSz="912813"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C9B991"/>
                </a:solidFill>
                <a:effectLst/>
                <a:uLnTx/>
                <a:uFillTx/>
                <a:latin typeface="Roboto Light" charset="0"/>
                <a:ea typeface="ＭＳ Ｐゴシック" charset="0"/>
                <a:hlinkClick r:id="rId5">
                  <a:extLst>
                    <a:ext uri="{A12FA001-AC4F-418D-AE19-62706E023703}">
                      <ahyp:hlinkClr xmlns:ahyp="http://schemas.microsoft.com/office/drawing/2018/hyperlinkcolor" val="tx"/>
                    </a:ext>
                  </a:extLst>
                </a:hlinkClick>
              </a:rPr>
              <a:t>MatthewALanham.com</a:t>
            </a:r>
            <a:endParaRPr kumimoji="0" lang="en-US" sz="1800" b="0" i="0" u="none" strike="noStrike" kern="1200" cap="none" spc="0" normalizeH="0" baseline="0" noProof="0" dirty="0">
              <a:ln>
                <a:noFill/>
              </a:ln>
              <a:solidFill>
                <a:srgbClr val="C9B991"/>
              </a:solidFill>
              <a:effectLst/>
              <a:uLnTx/>
              <a:uFillTx/>
              <a:latin typeface="Roboto Light" charset="0"/>
              <a:ea typeface="ＭＳ Ｐゴシック" charset="0"/>
            </a:endParaRPr>
          </a:p>
        </p:txBody>
      </p:sp>
      <p:pic>
        <p:nvPicPr>
          <p:cNvPr id="3080" name="Picture 8" descr="GitHub logo">
            <a:extLst>
              <a:ext uri="{FF2B5EF4-FFF2-40B4-BE49-F238E27FC236}">
                <a16:creationId xmlns:a16="http://schemas.microsoft.com/office/drawing/2014/main" id="{0E6C138F-14BA-4101-961C-A93F4D36005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50234" y="3176478"/>
            <a:ext cx="2691531" cy="1512640"/>
          </a:xfrm>
          <a:prstGeom prst="rect">
            <a:avLst/>
          </a:prstGeom>
          <a:solidFill>
            <a:schemeClr val="tx1"/>
          </a:solidFill>
        </p:spPr>
      </p:pic>
    </p:spTree>
    <p:extLst>
      <p:ext uri="{BB962C8B-B14F-4D97-AF65-F5344CB8AC3E}">
        <p14:creationId xmlns:p14="http://schemas.microsoft.com/office/powerpoint/2010/main" val="345802624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Nadpis 20"/>
          <p:cNvSpPr>
            <a:spLocks noGrp="1"/>
          </p:cNvSpPr>
          <p:nvPr>
            <p:ph type="title" idx="4294967295"/>
          </p:nvPr>
        </p:nvSpPr>
        <p:spPr>
          <a:xfrm>
            <a:off x="418011" y="211138"/>
            <a:ext cx="10116639" cy="508000"/>
          </a:xfrm>
        </p:spPr>
        <p:txBody>
          <a:bodyPr/>
          <a:lstStyle/>
          <a:p>
            <a:pPr algn="l"/>
            <a:r>
              <a:rPr lang="en-US" sz="2600" b="1" dirty="0">
                <a:latin typeface="Helvetica"/>
                <a:cs typeface="Helvetica"/>
              </a:rPr>
              <a:t>Jekyll configuration</a:t>
            </a:r>
            <a:endParaRPr sz="2600" b="1" dirty="0">
              <a:latin typeface="Helvetica"/>
              <a:cs typeface="Helvetica"/>
            </a:endParaRPr>
          </a:p>
        </p:txBody>
      </p:sp>
      <p:sp>
        <p:nvSpPr>
          <p:cNvPr id="6" name="Rectangle 5"/>
          <p:cNvSpPr/>
          <p:nvPr/>
        </p:nvSpPr>
        <p:spPr>
          <a:xfrm>
            <a:off x="336552" y="698931"/>
            <a:ext cx="11590816" cy="4524315"/>
          </a:xfrm>
          <a:prstGeom prst="rect">
            <a:avLst/>
          </a:prstGeom>
        </p:spPr>
        <p:txBody>
          <a:bodyPr wrap="square">
            <a:spAutoFit/>
          </a:bodyPr>
          <a:lstStyle/>
          <a:p>
            <a:pPr marL="0" lvl="2"/>
            <a:r>
              <a:rPr lang="en-US" sz="2400" dirty="0">
                <a:latin typeface="Cambria" panose="02040503050406030204" pitchFamily="18" charset="0"/>
              </a:rPr>
              <a:t>Some people use Jekyll (</a:t>
            </a:r>
            <a:r>
              <a:rPr lang="en-US" sz="2400" dirty="0">
                <a:latin typeface="Cambria" panose="02040503050406030204" pitchFamily="18" charset="0"/>
                <a:hlinkClick r:id="rId3"/>
              </a:rPr>
              <a:t>https://jekyllrb.com/docs/</a:t>
            </a:r>
            <a:r>
              <a:rPr lang="en-US" sz="2400" dirty="0">
                <a:latin typeface="Cambria" panose="02040503050406030204" pitchFamily="18" charset="0"/>
              </a:rPr>
              <a:t>) for their GitHub pages site.</a:t>
            </a:r>
          </a:p>
          <a:p>
            <a:pPr marL="0" lvl="2"/>
            <a:endParaRPr lang="en-US" sz="2400" dirty="0">
              <a:latin typeface="Cambria" panose="02040503050406030204" pitchFamily="18" charset="0"/>
            </a:endParaRPr>
          </a:p>
          <a:p>
            <a:pPr marL="0" lvl="2"/>
            <a:r>
              <a:rPr lang="en-US" sz="2400" dirty="0">
                <a:latin typeface="Cambria" panose="02040503050406030204" pitchFamily="18" charset="0"/>
              </a:rPr>
              <a:t>Jekyll is a static site generator. It takes text written in your favorite markup language and uses layouts to create a static website. You can tweak the site’s look and feel, URLs, the data displayed on the page, and more.</a:t>
            </a:r>
          </a:p>
          <a:p>
            <a:pPr marL="0" lvl="2"/>
            <a:endParaRPr lang="en-US" sz="2400" dirty="0">
              <a:latin typeface="Cambria" panose="02040503050406030204" pitchFamily="18" charset="0"/>
            </a:endParaRPr>
          </a:p>
          <a:p>
            <a:pPr marL="0" lvl="2"/>
            <a:r>
              <a:rPr lang="en-US" sz="2400" dirty="0">
                <a:latin typeface="Cambria" panose="02040503050406030204" pitchFamily="18" charset="0"/>
              </a:rPr>
              <a:t>I did not use Jekyll for my website but some of the previous GitHub pages templates use it so you might find this helpful.</a:t>
            </a:r>
          </a:p>
          <a:p>
            <a:pPr marL="0" lvl="2"/>
            <a:endParaRPr lang="en-US" sz="2400" dirty="0">
              <a:latin typeface="Cambria" panose="02040503050406030204" pitchFamily="18" charset="0"/>
            </a:endParaRPr>
          </a:p>
          <a:p>
            <a:pPr marL="0" lvl="2"/>
            <a:r>
              <a:rPr lang="en-US" sz="2400" dirty="0">
                <a:latin typeface="Cambria" panose="02040503050406030204" pitchFamily="18" charset="0"/>
              </a:rPr>
              <a:t>Next, I’ll show you how to install Jekyll so you can explore using it.</a:t>
            </a:r>
          </a:p>
          <a:p>
            <a:pPr marL="0" lvl="2"/>
            <a:endParaRPr lang="en-US" sz="2400" dirty="0"/>
          </a:p>
          <a:p>
            <a:pPr marL="0" lvl="2"/>
            <a:endParaRPr lang="en-US" sz="2400" dirty="0"/>
          </a:p>
        </p:txBody>
      </p:sp>
    </p:spTree>
    <p:extLst>
      <p:ext uri="{BB962C8B-B14F-4D97-AF65-F5344CB8AC3E}">
        <p14:creationId xmlns:p14="http://schemas.microsoft.com/office/powerpoint/2010/main" val="171843898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Nadpis 20"/>
          <p:cNvSpPr>
            <a:spLocks noGrp="1"/>
          </p:cNvSpPr>
          <p:nvPr>
            <p:ph type="title" idx="4294967295"/>
          </p:nvPr>
        </p:nvSpPr>
        <p:spPr>
          <a:xfrm>
            <a:off x="548640" y="211138"/>
            <a:ext cx="9986010" cy="508000"/>
          </a:xfrm>
        </p:spPr>
        <p:txBody>
          <a:bodyPr/>
          <a:lstStyle/>
          <a:p>
            <a:pPr algn="l"/>
            <a:r>
              <a:rPr lang="en-US" sz="2600" b="1" dirty="0">
                <a:latin typeface="Helvetica"/>
                <a:cs typeface="Helvetica"/>
              </a:rPr>
              <a:t>Jekyll configuration</a:t>
            </a:r>
            <a:endParaRPr sz="2600" b="1" dirty="0">
              <a:latin typeface="Helvetica"/>
              <a:cs typeface="Helvetica"/>
            </a:endParaRPr>
          </a:p>
        </p:txBody>
      </p:sp>
      <p:sp>
        <p:nvSpPr>
          <p:cNvPr id="6" name="Rectangle 5"/>
          <p:cNvSpPr/>
          <p:nvPr/>
        </p:nvSpPr>
        <p:spPr>
          <a:xfrm>
            <a:off x="336552" y="698931"/>
            <a:ext cx="11590816" cy="1569660"/>
          </a:xfrm>
          <a:prstGeom prst="rect">
            <a:avLst/>
          </a:prstGeom>
        </p:spPr>
        <p:txBody>
          <a:bodyPr wrap="square">
            <a:spAutoFit/>
          </a:bodyPr>
          <a:lstStyle/>
          <a:p>
            <a:pPr marL="0" lvl="2"/>
            <a:r>
              <a:rPr lang="en-US" sz="2400" dirty="0">
                <a:latin typeface="Cambria" panose="02040503050406030204" pitchFamily="18" charset="0"/>
              </a:rPr>
              <a:t>Find your OS installation guide here and follow those instructions:</a:t>
            </a:r>
            <a:endParaRPr lang="en-US" sz="2400" dirty="0">
              <a:latin typeface="Cambria" panose="02040503050406030204" pitchFamily="18" charset="0"/>
              <a:hlinkClick r:id="rId3">
                <a:extLst>
                  <a:ext uri="{A12FA001-AC4F-418D-AE19-62706E023703}">
                    <ahyp:hlinkClr xmlns:ahyp="http://schemas.microsoft.com/office/drawing/2018/hyperlinkcolor" val="tx"/>
                  </a:ext>
                </a:extLst>
              </a:hlinkClick>
            </a:endParaRPr>
          </a:p>
          <a:p>
            <a:pPr marL="342900" lvl="2" indent="-342900">
              <a:buFont typeface="Arial" panose="020B0604020202020204" pitchFamily="34" charset="0"/>
              <a:buChar char="•"/>
            </a:pPr>
            <a:r>
              <a:rPr lang="en-US" sz="2400" dirty="0">
                <a:solidFill>
                  <a:srgbClr val="0070C0"/>
                </a:solidFill>
              </a:rPr>
              <a:t>https://jekyllrb.com/docs/installation/</a:t>
            </a:r>
          </a:p>
          <a:p>
            <a:pPr marL="0" lvl="2"/>
            <a:endParaRPr lang="en-US" sz="2400" dirty="0"/>
          </a:p>
          <a:p>
            <a:pPr marL="0" lvl="2"/>
            <a:endParaRPr lang="en-US" sz="2400" dirty="0"/>
          </a:p>
        </p:txBody>
      </p:sp>
      <p:pic>
        <p:nvPicPr>
          <p:cNvPr id="3" name="Picture 2">
            <a:extLst>
              <a:ext uri="{FF2B5EF4-FFF2-40B4-BE49-F238E27FC236}">
                <a16:creationId xmlns:a16="http://schemas.microsoft.com/office/drawing/2014/main" id="{2E747E94-5868-4953-8BC2-7C8F877AA36C}"/>
              </a:ext>
            </a:extLst>
          </p:cNvPr>
          <p:cNvPicPr>
            <a:picLocks noChangeAspect="1"/>
          </p:cNvPicPr>
          <p:nvPr/>
        </p:nvPicPr>
        <p:blipFill>
          <a:blip r:embed="rId4"/>
          <a:stretch>
            <a:fillRect/>
          </a:stretch>
        </p:blipFill>
        <p:spPr>
          <a:xfrm>
            <a:off x="548640" y="1655232"/>
            <a:ext cx="5251130" cy="3522099"/>
          </a:xfrm>
          <a:prstGeom prst="rect">
            <a:avLst/>
          </a:prstGeom>
        </p:spPr>
      </p:pic>
      <p:pic>
        <p:nvPicPr>
          <p:cNvPr id="7" name="Picture 6">
            <a:extLst>
              <a:ext uri="{FF2B5EF4-FFF2-40B4-BE49-F238E27FC236}">
                <a16:creationId xmlns:a16="http://schemas.microsoft.com/office/drawing/2014/main" id="{C8891EA5-B25B-43A5-9506-F9E69D84E84B}"/>
              </a:ext>
            </a:extLst>
          </p:cNvPr>
          <p:cNvPicPr>
            <a:picLocks noChangeAspect="1"/>
          </p:cNvPicPr>
          <p:nvPr/>
        </p:nvPicPr>
        <p:blipFill>
          <a:blip r:embed="rId5"/>
          <a:stretch>
            <a:fillRect/>
          </a:stretch>
        </p:blipFill>
        <p:spPr>
          <a:xfrm>
            <a:off x="6190345" y="1625958"/>
            <a:ext cx="4344305" cy="2148439"/>
          </a:xfrm>
          <a:prstGeom prst="rect">
            <a:avLst/>
          </a:prstGeom>
        </p:spPr>
      </p:pic>
      <p:pic>
        <p:nvPicPr>
          <p:cNvPr id="9" name="Picture 8">
            <a:extLst>
              <a:ext uri="{FF2B5EF4-FFF2-40B4-BE49-F238E27FC236}">
                <a16:creationId xmlns:a16="http://schemas.microsoft.com/office/drawing/2014/main" id="{94D1647C-B9F7-449E-9324-9DCF51F22049}"/>
              </a:ext>
            </a:extLst>
          </p:cNvPr>
          <p:cNvPicPr>
            <a:picLocks noChangeAspect="1"/>
          </p:cNvPicPr>
          <p:nvPr/>
        </p:nvPicPr>
        <p:blipFill>
          <a:blip r:embed="rId6"/>
          <a:stretch>
            <a:fillRect/>
          </a:stretch>
        </p:blipFill>
        <p:spPr>
          <a:xfrm>
            <a:off x="6712288" y="4167171"/>
            <a:ext cx="3481841" cy="2651805"/>
          </a:xfrm>
          <a:prstGeom prst="rect">
            <a:avLst/>
          </a:prstGeom>
        </p:spPr>
      </p:pic>
      <p:sp>
        <p:nvSpPr>
          <p:cNvPr id="12" name="TextBox 11">
            <a:extLst>
              <a:ext uri="{FF2B5EF4-FFF2-40B4-BE49-F238E27FC236}">
                <a16:creationId xmlns:a16="http://schemas.microsoft.com/office/drawing/2014/main" id="{00FDBBD6-7E8C-4B94-B8F6-356B804C0616}"/>
              </a:ext>
            </a:extLst>
          </p:cNvPr>
          <p:cNvSpPr txBox="1"/>
          <p:nvPr/>
        </p:nvSpPr>
        <p:spPr>
          <a:xfrm>
            <a:off x="7816395" y="1364926"/>
            <a:ext cx="3733800" cy="369332"/>
          </a:xfrm>
          <a:prstGeom prst="rect">
            <a:avLst/>
          </a:prstGeom>
          <a:noFill/>
        </p:spPr>
        <p:txBody>
          <a:bodyPr wrap="square">
            <a:spAutoFit/>
          </a:bodyPr>
          <a:lstStyle/>
          <a:p>
            <a:r>
              <a:rPr lang="en-US" dirty="0"/>
              <a:t>https://rubyinstaller.org/downloads/</a:t>
            </a:r>
          </a:p>
        </p:txBody>
      </p:sp>
      <p:sp>
        <p:nvSpPr>
          <p:cNvPr id="14" name="Arrow: Right 13">
            <a:extLst>
              <a:ext uri="{FF2B5EF4-FFF2-40B4-BE49-F238E27FC236}">
                <a16:creationId xmlns:a16="http://schemas.microsoft.com/office/drawing/2014/main" id="{752AB929-176D-4B7D-8DB9-EA718FF2BC6D}"/>
              </a:ext>
            </a:extLst>
          </p:cNvPr>
          <p:cNvSpPr/>
          <p:nvPr/>
        </p:nvSpPr>
        <p:spPr>
          <a:xfrm>
            <a:off x="5684849" y="2162042"/>
            <a:ext cx="654017" cy="772886"/>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Arrow: Right 14">
            <a:extLst>
              <a:ext uri="{FF2B5EF4-FFF2-40B4-BE49-F238E27FC236}">
                <a16:creationId xmlns:a16="http://schemas.microsoft.com/office/drawing/2014/main" id="{8A3988A6-C595-47E2-B022-70C83BC7D6FF}"/>
              </a:ext>
            </a:extLst>
          </p:cNvPr>
          <p:cNvSpPr/>
          <p:nvPr/>
        </p:nvSpPr>
        <p:spPr>
          <a:xfrm rot="5400000">
            <a:off x="8001809" y="3608614"/>
            <a:ext cx="654017" cy="772886"/>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1220008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Nadpis 20"/>
          <p:cNvSpPr>
            <a:spLocks noGrp="1"/>
          </p:cNvSpPr>
          <p:nvPr>
            <p:ph type="title" idx="4294967295"/>
          </p:nvPr>
        </p:nvSpPr>
        <p:spPr>
          <a:xfrm>
            <a:off x="548640" y="211138"/>
            <a:ext cx="9986010" cy="508000"/>
          </a:xfrm>
        </p:spPr>
        <p:txBody>
          <a:bodyPr/>
          <a:lstStyle/>
          <a:p>
            <a:pPr algn="l"/>
            <a:r>
              <a:rPr lang="en-US" sz="2600" b="1" dirty="0">
                <a:latin typeface="Helvetica"/>
                <a:cs typeface="Helvetica"/>
              </a:rPr>
              <a:t>Jekyll installation</a:t>
            </a:r>
            <a:endParaRPr sz="2600" b="1" dirty="0">
              <a:latin typeface="Helvetica"/>
              <a:cs typeface="Helvetica"/>
            </a:endParaRPr>
          </a:p>
        </p:txBody>
      </p:sp>
      <p:sp>
        <p:nvSpPr>
          <p:cNvPr id="6" name="Rectangle 5"/>
          <p:cNvSpPr/>
          <p:nvPr/>
        </p:nvSpPr>
        <p:spPr>
          <a:xfrm>
            <a:off x="336552" y="698931"/>
            <a:ext cx="11590816" cy="1200329"/>
          </a:xfrm>
          <a:prstGeom prst="rect">
            <a:avLst/>
          </a:prstGeom>
        </p:spPr>
        <p:txBody>
          <a:bodyPr wrap="square">
            <a:spAutoFit/>
          </a:bodyPr>
          <a:lstStyle/>
          <a:p>
            <a:pPr marL="0" lvl="2"/>
            <a:r>
              <a:rPr lang="en-US" sz="2400" dirty="0">
                <a:latin typeface="Cambria" panose="02040503050406030204" pitchFamily="18" charset="0"/>
              </a:rPr>
              <a:t>Follow the instruction steps as shown below.</a:t>
            </a:r>
            <a:endParaRPr lang="en-US" sz="2400" dirty="0"/>
          </a:p>
          <a:p>
            <a:pPr marL="0" lvl="2"/>
            <a:endParaRPr lang="en-US" sz="2400" dirty="0"/>
          </a:p>
          <a:p>
            <a:pPr marL="0" lvl="2"/>
            <a:endParaRPr lang="en-US" sz="2400" dirty="0"/>
          </a:p>
        </p:txBody>
      </p:sp>
      <p:pic>
        <p:nvPicPr>
          <p:cNvPr id="4" name="Picture 3">
            <a:extLst>
              <a:ext uri="{FF2B5EF4-FFF2-40B4-BE49-F238E27FC236}">
                <a16:creationId xmlns:a16="http://schemas.microsoft.com/office/drawing/2014/main" id="{AFF7F9CC-1DC6-4F90-8F89-11B3C687B8E0}"/>
              </a:ext>
            </a:extLst>
          </p:cNvPr>
          <p:cNvPicPr>
            <a:picLocks noChangeAspect="1"/>
          </p:cNvPicPr>
          <p:nvPr/>
        </p:nvPicPr>
        <p:blipFill>
          <a:blip r:embed="rId3"/>
          <a:stretch>
            <a:fillRect/>
          </a:stretch>
        </p:blipFill>
        <p:spPr>
          <a:xfrm>
            <a:off x="188432" y="1305767"/>
            <a:ext cx="3719539" cy="2834938"/>
          </a:xfrm>
          <a:prstGeom prst="rect">
            <a:avLst/>
          </a:prstGeom>
          <a:ln>
            <a:solidFill>
              <a:schemeClr val="tx1"/>
            </a:solidFill>
          </a:ln>
        </p:spPr>
      </p:pic>
      <p:pic>
        <p:nvPicPr>
          <p:cNvPr id="8" name="Picture 7">
            <a:extLst>
              <a:ext uri="{FF2B5EF4-FFF2-40B4-BE49-F238E27FC236}">
                <a16:creationId xmlns:a16="http://schemas.microsoft.com/office/drawing/2014/main" id="{806CC01A-E3BD-4145-A8DE-FE2C04B30B40}"/>
              </a:ext>
            </a:extLst>
          </p:cNvPr>
          <p:cNvPicPr>
            <a:picLocks noChangeAspect="1"/>
          </p:cNvPicPr>
          <p:nvPr/>
        </p:nvPicPr>
        <p:blipFill>
          <a:blip r:embed="rId4"/>
          <a:stretch>
            <a:fillRect/>
          </a:stretch>
        </p:blipFill>
        <p:spPr>
          <a:xfrm>
            <a:off x="4236668" y="1305767"/>
            <a:ext cx="3719539" cy="2841609"/>
          </a:xfrm>
          <a:prstGeom prst="rect">
            <a:avLst/>
          </a:prstGeom>
          <a:ln>
            <a:solidFill>
              <a:schemeClr val="tx1"/>
            </a:solidFill>
          </a:ln>
        </p:spPr>
      </p:pic>
      <p:pic>
        <p:nvPicPr>
          <p:cNvPr id="11" name="Picture 10">
            <a:extLst>
              <a:ext uri="{FF2B5EF4-FFF2-40B4-BE49-F238E27FC236}">
                <a16:creationId xmlns:a16="http://schemas.microsoft.com/office/drawing/2014/main" id="{4D1B3895-F55B-4E5B-A2F2-4E28D3D2EF12}"/>
              </a:ext>
            </a:extLst>
          </p:cNvPr>
          <p:cNvPicPr>
            <a:picLocks noChangeAspect="1"/>
          </p:cNvPicPr>
          <p:nvPr/>
        </p:nvPicPr>
        <p:blipFill>
          <a:blip r:embed="rId5"/>
          <a:stretch>
            <a:fillRect/>
          </a:stretch>
        </p:blipFill>
        <p:spPr>
          <a:xfrm>
            <a:off x="8284904" y="1299096"/>
            <a:ext cx="3765987" cy="2841609"/>
          </a:xfrm>
          <a:prstGeom prst="rect">
            <a:avLst/>
          </a:prstGeom>
          <a:ln>
            <a:solidFill>
              <a:schemeClr val="tx1"/>
            </a:solidFill>
          </a:ln>
        </p:spPr>
      </p:pic>
      <p:sp>
        <p:nvSpPr>
          <p:cNvPr id="13" name="Arrow: Right 12">
            <a:extLst>
              <a:ext uri="{FF2B5EF4-FFF2-40B4-BE49-F238E27FC236}">
                <a16:creationId xmlns:a16="http://schemas.microsoft.com/office/drawing/2014/main" id="{82DBB506-6E6C-473A-959B-DD4282D283B6}"/>
              </a:ext>
            </a:extLst>
          </p:cNvPr>
          <p:cNvSpPr/>
          <p:nvPr/>
        </p:nvSpPr>
        <p:spPr>
          <a:xfrm>
            <a:off x="3754697" y="2162042"/>
            <a:ext cx="654017" cy="772886"/>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Arrow: Right 14">
            <a:extLst>
              <a:ext uri="{FF2B5EF4-FFF2-40B4-BE49-F238E27FC236}">
                <a16:creationId xmlns:a16="http://schemas.microsoft.com/office/drawing/2014/main" id="{E166DEE6-A32D-46BC-AFFE-989287F0684E}"/>
              </a:ext>
            </a:extLst>
          </p:cNvPr>
          <p:cNvSpPr/>
          <p:nvPr/>
        </p:nvSpPr>
        <p:spPr>
          <a:xfrm>
            <a:off x="7793547" y="2156599"/>
            <a:ext cx="654017" cy="772886"/>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3722935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Nadpis 20"/>
          <p:cNvSpPr>
            <a:spLocks noGrp="1"/>
          </p:cNvSpPr>
          <p:nvPr>
            <p:ph type="title" idx="4294967295"/>
          </p:nvPr>
        </p:nvSpPr>
        <p:spPr>
          <a:xfrm>
            <a:off x="548640" y="211138"/>
            <a:ext cx="9986010" cy="508000"/>
          </a:xfrm>
        </p:spPr>
        <p:txBody>
          <a:bodyPr/>
          <a:lstStyle/>
          <a:p>
            <a:pPr algn="l"/>
            <a:r>
              <a:rPr lang="en-US" sz="2600" b="1" dirty="0">
                <a:latin typeface="Helvetica"/>
                <a:cs typeface="Helvetica"/>
              </a:rPr>
              <a:t>Jekyll installation</a:t>
            </a:r>
            <a:endParaRPr sz="2600" b="1" dirty="0">
              <a:latin typeface="Helvetica"/>
              <a:cs typeface="Helvetica"/>
            </a:endParaRPr>
          </a:p>
        </p:txBody>
      </p:sp>
      <p:sp>
        <p:nvSpPr>
          <p:cNvPr id="6" name="Rectangle 5"/>
          <p:cNvSpPr/>
          <p:nvPr/>
        </p:nvSpPr>
        <p:spPr>
          <a:xfrm>
            <a:off x="336552" y="698931"/>
            <a:ext cx="11590816" cy="830997"/>
          </a:xfrm>
          <a:prstGeom prst="rect">
            <a:avLst/>
          </a:prstGeom>
        </p:spPr>
        <p:txBody>
          <a:bodyPr wrap="square">
            <a:spAutoFit/>
          </a:bodyPr>
          <a:lstStyle/>
          <a:p>
            <a:pPr marL="0" lvl="2"/>
            <a:r>
              <a:rPr lang="en-US" sz="2400" dirty="0">
                <a:latin typeface="Cambria" panose="02040503050406030204" pitchFamily="18" charset="0"/>
              </a:rPr>
              <a:t>Once installed, you will see the following terminal. Just hit ENTER</a:t>
            </a:r>
            <a:endParaRPr lang="en-US" sz="2400" dirty="0"/>
          </a:p>
          <a:p>
            <a:pPr marL="0" lvl="2"/>
            <a:endParaRPr lang="en-US" sz="2400" dirty="0"/>
          </a:p>
        </p:txBody>
      </p:sp>
      <p:pic>
        <p:nvPicPr>
          <p:cNvPr id="3" name="Picture 2">
            <a:extLst>
              <a:ext uri="{FF2B5EF4-FFF2-40B4-BE49-F238E27FC236}">
                <a16:creationId xmlns:a16="http://schemas.microsoft.com/office/drawing/2014/main" id="{E6BD1371-DF03-4123-837F-C46F7E5AD2DD}"/>
              </a:ext>
            </a:extLst>
          </p:cNvPr>
          <p:cNvPicPr>
            <a:picLocks noChangeAspect="1"/>
          </p:cNvPicPr>
          <p:nvPr/>
        </p:nvPicPr>
        <p:blipFill>
          <a:blip r:embed="rId3"/>
          <a:stretch>
            <a:fillRect/>
          </a:stretch>
        </p:blipFill>
        <p:spPr>
          <a:xfrm>
            <a:off x="492869" y="1206931"/>
            <a:ext cx="7039893" cy="3876698"/>
          </a:xfrm>
          <a:prstGeom prst="rect">
            <a:avLst/>
          </a:prstGeom>
        </p:spPr>
      </p:pic>
    </p:spTree>
    <p:extLst>
      <p:ext uri="{BB962C8B-B14F-4D97-AF65-F5344CB8AC3E}">
        <p14:creationId xmlns:p14="http://schemas.microsoft.com/office/powerpoint/2010/main" val="57678294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Nadpis 20"/>
          <p:cNvSpPr>
            <a:spLocks noGrp="1"/>
          </p:cNvSpPr>
          <p:nvPr>
            <p:ph type="title" idx="4294967295"/>
          </p:nvPr>
        </p:nvSpPr>
        <p:spPr>
          <a:xfrm>
            <a:off x="548640" y="211138"/>
            <a:ext cx="9986010" cy="508000"/>
          </a:xfrm>
        </p:spPr>
        <p:txBody>
          <a:bodyPr/>
          <a:lstStyle/>
          <a:p>
            <a:pPr algn="l"/>
            <a:r>
              <a:rPr lang="en-US" sz="2600" b="1" dirty="0">
                <a:latin typeface="Helvetica"/>
                <a:cs typeface="Helvetica"/>
              </a:rPr>
              <a:t>Jekyll installation</a:t>
            </a:r>
            <a:endParaRPr sz="2600" b="1" dirty="0">
              <a:latin typeface="Helvetica"/>
              <a:cs typeface="Helvetica"/>
            </a:endParaRPr>
          </a:p>
        </p:txBody>
      </p:sp>
      <p:sp>
        <p:nvSpPr>
          <p:cNvPr id="6" name="Rectangle 5"/>
          <p:cNvSpPr/>
          <p:nvPr/>
        </p:nvSpPr>
        <p:spPr>
          <a:xfrm>
            <a:off x="336552" y="698931"/>
            <a:ext cx="11590816" cy="830997"/>
          </a:xfrm>
          <a:prstGeom prst="rect">
            <a:avLst/>
          </a:prstGeom>
        </p:spPr>
        <p:txBody>
          <a:bodyPr wrap="square">
            <a:spAutoFit/>
          </a:bodyPr>
          <a:lstStyle/>
          <a:p>
            <a:pPr marL="0" lvl="2"/>
            <a:r>
              <a:rPr lang="en-US" sz="2400" dirty="0">
                <a:latin typeface="Cambria" panose="02040503050406030204" pitchFamily="18" charset="0"/>
              </a:rPr>
              <a:t>If you need to get back to the previous terminal, you can find it here in your apps.</a:t>
            </a:r>
            <a:endParaRPr lang="en-US" sz="2400" dirty="0"/>
          </a:p>
          <a:p>
            <a:pPr marL="0" lvl="2"/>
            <a:endParaRPr lang="en-US" sz="2400" dirty="0"/>
          </a:p>
        </p:txBody>
      </p:sp>
      <p:pic>
        <p:nvPicPr>
          <p:cNvPr id="7" name="Picture 6">
            <a:extLst>
              <a:ext uri="{FF2B5EF4-FFF2-40B4-BE49-F238E27FC236}">
                <a16:creationId xmlns:a16="http://schemas.microsoft.com/office/drawing/2014/main" id="{AD2EB275-6A60-4189-95F1-6E399E49CE71}"/>
              </a:ext>
            </a:extLst>
          </p:cNvPr>
          <p:cNvPicPr>
            <a:picLocks noChangeAspect="1"/>
          </p:cNvPicPr>
          <p:nvPr/>
        </p:nvPicPr>
        <p:blipFill>
          <a:blip r:embed="rId3"/>
          <a:stretch>
            <a:fillRect/>
          </a:stretch>
        </p:blipFill>
        <p:spPr>
          <a:xfrm>
            <a:off x="336552" y="1206931"/>
            <a:ext cx="5505733" cy="3454578"/>
          </a:xfrm>
          <a:prstGeom prst="rect">
            <a:avLst/>
          </a:prstGeom>
        </p:spPr>
      </p:pic>
      <p:pic>
        <p:nvPicPr>
          <p:cNvPr id="4" name="Picture 3">
            <a:extLst>
              <a:ext uri="{FF2B5EF4-FFF2-40B4-BE49-F238E27FC236}">
                <a16:creationId xmlns:a16="http://schemas.microsoft.com/office/drawing/2014/main" id="{18EE2979-C5C4-4832-999E-0DE604295A86}"/>
              </a:ext>
            </a:extLst>
          </p:cNvPr>
          <p:cNvPicPr>
            <a:picLocks noChangeAspect="1"/>
          </p:cNvPicPr>
          <p:nvPr/>
        </p:nvPicPr>
        <p:blipFill>
          <a:blip r:embed="rId4"/>
          <a:stretch>
            <a:fillRect/>
          </a:stretch>
        </p:blipFill>
        <p:spPr>
          <a:xfrm>
            <a:off x="5955690" y="1298939"/>
            <a:ext cx="6115364" cy="2991004"/>
          </a:xfrm>
          <a:prstGeom prst="rect">
            <a:avLst/>
          </a:prstGeom>
        </p:spPr>
      </p:pic>
      <p:pic>
        <p:nvPicPr>
          <p:cNvPr id="3" name="Picture 2">
            <a:extLst>
              <a:ext uri="{FF2B5EF4-FFF2-40B4-BE49-F238E27FC236}">
                <a16:creationId xmlns:a16="http://schemas.microsoft.com/office/drawing/2014/main" id="{F0C8ED3C-8490-4362-B3AF-92F9A16D338C}"/>
              </a:ext>
            </a:extLst>
          </p:cNvPr>
          <p:cNvPicPr>
            <a:picLocks noChangeAspect="1"/>
          </p:cNvPicPr>
          <p:nvPr/>
        </p:nvPicPr>
        <p:blipFill>
          <a:blip r:embed="rId5"/>
          <a:stretch>
            <a:fillRect/>
          </a:stretch>
        </p:blipFill>
        <p:spPr>
          <a:xfrm>
            <a:off x="695745" y="4780258"/>
            <a:ext cx="5586630" cy="1653686"/>
          </a:xfrm>
          <a:prstGeom prst="rect">
            <a:avLst/>
          </a:prstGeom>
        </p:spPr>
      </p:pic>
      <p:pic>
        <p:nvPicPr>
          <p:cNvPr id="9" name="Picture 8">
            <a:extLst>
              <a:ext uri="{FF2B5EF4-FFF2-40B4-BE49-F238E27FC236}">
                <a16:creationId xmlns:a16="http://schemas.microsoft.com/office/drawing/2014/main" id="{719BF20B-94BD-4FF2-9731-0000B246AB44}"/>
              </a:ext>
            </a:extLst>
          </p:cNvPr>
          <p:cNvPicPr>
            <a:picLocks noChangeAspect="1"/>
          </p:cNvPicPr>
          <p:nvPr/>
        </p:nvPicPr>
        <p:blipFill>
          <a:blip r:embed="rId6"/>
          <a:stretch>
            <a:fillRect/>
          </a:stretch>
        </p:blipFill>
        <p:spPr>
          <a:xfrm>
            <a:off x="6554974" y="4780258"/>
            <a:ext cx="5623906" cy="905639"/>
          </a:xfrm>
          <a:prstGeom prst="rect">
            <a:avLst/>
          </a:prstGeom>
        </p:spPr>
      </p:pic>
      <p:sp>
        <p:nvSpPr>
          <p:cNvPr id="11" name="Arrow: Right 10">
            <a:extLst>
              <a:ext uri="{FF2B5EF4-FFF2-40B4-BE49-F238E27FC236}">
                <a16:creationId xmlns:a16="http://schemas.microsoft.com/office/drawing/2014/main" id="{7EBA06AA-0DBE-4B8F-A8B2-EA9884502CE6}"/>
              </a:ext>
            </a:extLst>
          </p:cNvPr>
          <p:cNvSpPr/>
          <p:nvPr/>
        </p:nvSpPr>
        <p:spPr>
          <a:xfrm>
            <a:off x="5541645" y="2656114"/>
            <a:ext cx="654017" cy="772886"/>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Arrow: Right 11">
            <a:extLst>
              <a:ext uri="{FF2B5EF4-FFF2-40B4-BE49-F238E27FC236}">
                <a16:creationId xmlns:a16="http://schemas.microsoft.com/office/drawing/2014/main" id="{441EEF13-1607-4059-85C1-6C93CA878E4C}"/>
              </a:ext>
            </a:extLst>
          </p:cNvPr>
          <p:cNvSpPr/>
          <p:nvPr/>
        </p:nvSpPr>
        <p:spPr>
          <a:xfrm>
            <a:off x="94187" y="5185924"/>
            <a:ext cx="654017" cy="772886"/>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Arrow: Right 12">
            <a:extLst>
              <a:ext uri="{FF2B5EF4-FFF2-40B4-BE49-F238E27FC236}">
                <a16:creationId xmlns:a16="http://schemas.microsoft.com/office/drawing/2014/main" id="{047DF891-5DD2-4AE4-BA53-5F4A5AEE9FE1}"/>
              </a:ext>
            </a:extLst>
          </p:cNvPr>
          <p:cNvSpPr/>
          <p:nvPr/>
        </p:nvSpPr>
        <p:spPr>
          <a:xfrm>
            <a:off x="5900957" y="5220658"/>
            <a:ext cx="654017" cy="772886"/>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AA94AF6-AE60-4D7B-A588-52B9F308E417}"/>
              </a:ext>
            </a:extLst>
          </p:cNvPr>
          <p:cNvSpPr/>
          <p:nvPr/>
        </p:nvSpPr>
        <p:spPr>
          <a:xfrm>
            <a:off x="2239182" y="4810718"/>
            <a:ext cx="1544254" cy="189307"/>
          </a:xfrm>
          <a:prstGeom prst="rect">
            <a:avLst/>
          </a:prstGeom>
          <a:noFill/>
          <a:ln w="2222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C0D9BF4A-E658-42A1-920D-8E72E897F6A5}"/>
              </a:ext>
            </a:extLst>
          </p:cNvPr>
          <p:cNvSpPr/>
          <p:nvPr/>
        </p:nvSpPr>
        <p:spPr>
          <a:xfrm>
            <a:off x="8160785" y="4865707"/>
            <a:ext cx="2043611" cy="167335"/>
          </a:xfrm>
          <a:prstGeom prst="rect">
            <a:avLst/>
          </a:prstGeom>
          <a:noFill/>
          <a:ln w="2222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2020530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Nadpis 20"/>
          <p:cNvSpPr>
            <a:spLocks noGrp="1"/>
          </p:cNvSpPr>
          <p:nvPr>
            <p:ph type="title" idx="4294967295"/>
          </p:nvPr>
        </p:nvSpPr>
        <p:spPr>
          <a:xfrm>
            <a:off x="548640" y="211138"/>
            <a:ext cx="9986010" cy="508000"/>
          </a:xfrm>
        </p:spPr>
        <p:txBody>
          <a:bodyPr/>
          <a:lstStyle/>
          <a:p>
            <a:pPr algn="l"/>
            <a:r>
              <a:rPr lang="en-US" sz="2600" b="1" dirty="0">
                <a:latin typeface="Helvetica"/>
                <a:cs typeface="Helvetica"/>
              </a:rPr>
              <a:t>Jekyll installation</a:t>
            </a:r>
            <a:endParaRPr sz="2600" b="1" dirty="0">
              <a:latin typeface="Helvetica"/>
              <a:cs typeface="Helvetica"/>
            </a:endParaRPr>
          </a:p>
        </p:txBody>
      </p:sp>
      <p:sp>
        <p:nvSpPr>
          <p:cNvPr id="6" name="Rectangle 5"/>
          <p:cNvSpPr/>
          <p:nvPr/>
        </p:nvSpPr>
        <p:spPr>
          <a:xfrm>
            <a:off x="336552" y="698931"/>
            <a:ext cx="11590816" cy="830997"/>
          </a:xfrm>
          <a:prstGeom prst="rect">
            <a:avLst/>
          </a:prstGeom>
        </p:spPr>
        <p:txBody>
          <a:bodyPr wrap="square">
            <a:spAutoFit/>
          </a:bodyPr>
          <a:lstStyle/>
          <a:p>
            <a:pPr marL="0" lvl="2"/>
            <a:r>
              <a:rPr lang="en-US" sz="2400" dirty="0">
                <a:latin typeface="Cambria" panose="02040503050406030204" pitchFamily="18" charset="0"/>
              </a:rPr>
              <a:t>If you need to get back to the previous terminal, you can find it here in your apps.</a:t>
            </a:r>
            <a:endParaRPr lang="en-US" sz="2400" dirty="0"/>
          </a:p>
          <a:p>
            <a:pPr marL="0" lvl="2"/>
            <a:endParaRPr lang="en-US" sz="2400" dirty="0"/>
          </a:p>
        </p:txBody>
      </p:sp>
      <p:sp>
        <p:nvSpPr>
          <p:cNvPr id="11" name="Arrow: Right 10">
            <a:extLst>
              <a:ext uri="{FF2B5EF4-FFF2-40B4-BE49-F238E27FC236}">
                <a16:creationId xmlns:a16="http://schemas.microsoft.com/office/drawing/2014/main" id="{7EBA06AA-0DBE-4B8F-A8B2-EA9884502CE6}"/>
              </a:ext>
            </a:extLst>
          </p:cNvPr>
          <p:cNvSpPr/>
          <p:nvPr/>
        </p:nvSpPr>
        <p:spPr>
          <a:xfrm>
            <a:off x="94186" y="1519114"/>
            <a:ext cx="654017" cy="772886"/>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CB55A03A-53B3-410B-B5D7-7DE138804C54}"/>
              </a:ext>
            </a:extLst>
          </p:cNvPr>
          <p:cNvPicPr>
            <a:picLocks noChangeAspect="1"/>
          </p:cNvPicPr>
          <p:nvPr/>
        </p:nvPicPr>
        <p:blipFill>
          <a:blip r:embed="rId3"/>
          <a:stretch>
            <a:fillRect/>
          </a:stretch>
        </p:blipFill>
        <p:spPr>
          <a:xfrm>
            <a:off x="748204" y="1206931"/>
            <a:ext cx="6521785" cy="2711589"/>
          </a:xfrm>
          <a:prstGeom prst="rect">
            <a:avLst/>
          </a:prstGeom>
        </p:spPr>
      </p:pic>
      <p:sp>
        <p:nvSpPr>
          <p:cNvPr id="14" name="Rectangle 13">
            <a:extLst>
              <a:ext uri="{FF2B5EF4-FFF2-40B4-BE49-F238E27FC236}">
                <a16:creationId xmlns:a16="http://schemas.microsoft.com/office/drawing/2014/main" id="{1B9B4960-23A9-408A-B67D-37E01D263E05}"/>
              </a:ext>
            </a:extLst>
          </p:cNvPr>
          <p:cNvSpPr/>
          <p:nvPr/>
        </p:nvSpPr>
        <p:spPr>
          <a:xfrm>
            <a:off x="2543982" y="1206931"/>
            <a:ext cx="2332818" cy="189307"/>
          </a:xfrm>
          <a:prstGeom prst="rect">
            <a:avLst/>
          </a:prstGeom>
          <a:noFill/>
          <a:ln w="2222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4530682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Nadpis 20"/>
          <p:cNvSpPr>
            <a:spLocks noGrp="1"/>
          </p:cNvSpPr>
          <p:nvPr>
            <p:ph type="title" idx="4294967295"/>
          </p:nvPr>
        </p:nvSpPr>
        <p:spPr>
          <a:xfrm>
            <a:off x="548639" y="211138"/>
            <a:ext cx="11590815" cy="508000"/>
          </a:xfrm>
        </p:spPr>
        <p:txBody>
          <a:bodyPr/>
          <a:lstStyle/>
          <a:p>
            <a:pPr algn="l"/>
            <a:r>
              <a:rPr lang="en-US" sz="2600" b="1" dirty="0">
                <a:latin typeface="Helvetica"/>
                <a:cs typeface="Helvetica"/>
              </a:rPr>
              <a:t>To check the versions of your software you can type these commands</a:t>
            </a:r>
            <a:endParaRPr sz="2600" b="1" dirty="0">
              <a:latin typeface="Helvetica"/>
              <a:cs typeface="Helvetica"/>
            </a:endParaRPr>
          </a:p>
        </p:txBody>
      </p:sp>
      <p:sp>
        <p:nvSpPr>
          <p:cNvPr id="11" name="Arrow: Right 10">
            <a:extLst>
              <a:ext uri="{FF2B5EF4-FFF2-40B4-BE49-F238E27FC236}">
                <a16:creationId xmlns:a16="http://schemas.microsoft.com/office/drawing/2014/main" id="{7EBA06AA-0DBE-4B8F-A8B2-EA9884502CE6}"/>
              </a:ext>
            </a:extLst>
          </p:cNvPr>
          <p:cNvSpPr/>
          <p:nvPr/>
        </p:nvSpPr>
        <p:spPr>
          <a:xfrm>
            <a:off x="94186" y="1519114"/>
            <a:ext cx="654017" cy="772886"/>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833CAF14-86B2-474F-A616-C6845298BEEA}"/>
              </a:ext>
            </a:extLst>
          </p:cNvPr>
          <p:cNvPicPr>
            <a:picLocks noChangeAspect="1"/>
          </p:cNvPicPr>
          <p:nvPr/>
        </p:nvPicPr>
        <p:blipFill>
          <a:blip r:embed="rId3"/>
          <a:stretch>
            <a:fillRect/>
          </a:stretch>
        </p:blipFill>
        <p:spPr>
          <a:xfrm>
            <a:off x="840277" y="929579"/>
            <a:ext cx="7086087" cy="1951955"/>
          </a:xfrm>
          <a:prstGeom prst="rect">
            <a:avLst/>
          </a:prstGeom>
        </p:spPr>
      </p:pic>
    </p:spTree>
    <p:extLst>
      <p:ext uri="{BB962C8B-B14F-4D97-AF65-F5344CB8AC3E}">
        <p14:creationId xmlns:p14="http://schemas.microsoft.com/office/powerpoint/2010/main" val="312431906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Nadpis 20"/>
          <p:cNvSpPr>
            <a:spLocks noGrp="1"/>
          </p:cNvSpPr>
          <p:nvPr>
            <p:ph type="title" idx="4294967295"/>
          </p:nvPr>
        </p:nvSpPr>
        <p:spPr>
          <a:xfrm>
            <a:off x="548640" y="211138"/>
            <a:ext cx="9986010" cy="508000"/>
          </a:xfrm>
        </p:spPr>
        <p:txBody>
          <a:bodyPr/>
          <a:lstStyle/>
          <a:p>
            <a:pPr algn="l"/>
            <a:r>
              <a:rPr lang="en-US" sz="2600" b="1" dirty="0">
                <a:latin typeface="Helvetica"/>
                <a:cs typeface="Helvetica"/>
              </a:rPr>
              <a:t>Jekyll configuration</a:t>
            </a:r>
            <a:endParaRPr sz="2600" b="1" dirty="0">
              <a:latin typeface="Helvetica"/>
              <a:cs typeface="Helvetica"/>
            </a:endParaRPr>
          </a:p>
        </p:txBody>
      </p:sp>
      <p:sp>
        <p:nvSpPr>
          <p:cNvPr id="6" name="Rectangle 5"/>
          <p:cNvSpPr/>
          <p:nvPr/>
        </p:nvSpPr>
        <p:spPr>
          <a:xfrm>
            <a:off x="336552" y="698931"/>
            <a:ext cx="11590816" cy="1569660"/>
          </a:xfrm>
          <a:prstGeom prst="rect">
            <a:avLst/>
          </a:prstGeom>
        </p:spPr>
        <p:txBody>
          <a:bodyPr wrap="square">
            <a:spAutoFit/>
          </a:bodyPr>
          <a:lstStyle/>
          <a:p>
            <a:pPr marL="0" lvl="2"/>
            <a:r>
              <a:rPr lang="en-US" sz="2400" dirty="0">
                <a:latin typeface="Cambria" panose="02040503050406030204" pitchFamily="18" charset="0"/>
              </a:rPr>
              <a:t>Find your OS installation guide here and follow those instructions:</a:t>
            </a:r>
            <a:endParaRPr lang="en-US" sz="2400" dirty="0">
              <a:latin typeface="Cambria" panose="02040503050406030204" pitchFamily="18" charset="0"/>
              <a:hlinkClick r:id="rId3">
                <a:extLst>
                  <a:ext uri="{A12FA001-AC4F-418D-AE19-62706E023703}">
                    <ahyp:hlinkClr xmlns:ahyp="http://schemas.microsoft.com/office/drawing/2018/hyperlinkcolor" val="tx"/>
                  </a:ext>
                </a:extLst>
              </a:hlinkClick>
            </a:endParaRPr>
          </a:p>
          <a:p>
            <a:pPr marL="342900" lvl="2" indent="-342900">
              <a:buFont typeface="Arial" panose="020B0604020202020204" pitchFamily="34" charset="0"/>
              <a:buChar char="•"/>
            </a:pPr>
            <a:r>
              <a:rPr lang="en-US" sz="2400" dirty="0">
                <a:hlinkClick r:id="rId3"/>
              </a:rPr>
              <a:t>https://jekyllrb.com/docs/installation/</a:t>
            </a:r>
          </a:p>
          <a:p>
            <a:pPr marL="342900" lvl="2" indent="-342900">
              <a:buFont typeface="Arial" panose="020B0604020202020204" pitchFamily="34" charset="0"/>
              <a:buChar char="•"/>
            </a:pPr>
            <a:r>
              <a:rPr lang="en-US" sz="2400" dirty="0">
                <a:hlinkClick r:id="rId3"/>
              </a:rPr>
              <a:t>https://jekyllrb.com/docs/configuration/</a:t>
            </a:r>
            <a:endParaRPr lang="en-US" sz="2400" dirty="0"/>
          </a:p>
          <a:p>
            <a:pPr marL="0" lvl="2"/>
            <a:endParaRPr lang="en-US" sz="2400" dirty="0"/>
          </a:p>
        </p:txBody>
      </p:sp>
    </p:spTree>
    <p:extLst>
      <p:ext uri="{BB962C8B-B14F-4D97-AF65-F5344CB8AC3E}">
        <p14:creationId xmlns:p14="http://schemas.microsoft.com/office/powerpoint/2010/main" val="34301863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54EA7F14-B9DE-164B-9F38-47D5668D2586}"/>
              </a:ext>
            </a:extLst>
          </p:cNvPr>
          <p:cNvSpPr>
            <a:spLocks noGrp="1"/>
          </p:cNvSpPr>
          <p:nvPr>
            <p:ph type="ctrTitle"/>
          </p:nvPr>
        </p:nvSpPr>
        <p:spPr>
          <a:xfrm>
            <a:off x="-1" y="1026653"/>
            <a:ext cx="12192000" cy="615553"/>
          </a:xfrm>
        </p:spPr>
        <p:txBody>
          <a:bodyPr/>
          <a:lstStyle/>
          <a:p>
            <a:pPr algn="ctr"/>
            <a:r>
              <a:rPr lang="en-US" sz="4000" dirty="0"/>
              <a:t>Additional YouTube Tutorials</a:t>
            </a:r>
          </a:p>
        </p:txBody>
      </p:sp>
      <p:pic>
        <p:nvPicPr>
          <p:cNvPr id="6" name="Picture 5" descr="A person smiling for the picture&#10;&#10;Description automatically generated with low confidence">
            <a:extLst>
              <a:ext uri="{FF2B5EF4-FFF2-40B4-BE49-F238E27FC236}">
                <a16:creationId xmlns:a16="http://schemas.microsoft.com/office/drawing/2014/main" id="{BAFB43CD-DDA7-4F36-BF18-8F963E38F2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85656" y="5370175"/>
            <a:ext cx="2021985" cy="1347990"/>
          </a:xfrm>
          <a:prstGeom prst="rect">
            <a:avLst/>
          </a:prstGeom>
        </p:spPr>
      </p:pic>
      <p:sp>
        <p:nvSpPr>
          <p:cNvPr id="7" name="Rectangle 6">
            <a:extLst>
              <a:ext uri="{FF2B5EF4-FFF2-40B4-BE49-F238E27FC236}">
                <a16:creationId xmlns:a16="http://schemas.microsoft.com/office/drawing/2014/main" id="{D3AE5B7E-DAD1-42FC-A367-B74801B0F26A}"/>
              </a:ext>
            </a:extLst>
          </p:cNvPr>
          <p:cNvSpPr/>
          <p:nvPr/>
        </p:nvSpPr>
        <p:spPr>
          <a:xfrm>
            <a:off x="3862723" y="5295451"/>
            <a:ext cx="6181109" cy="1477328"/>
          </a:xfrm>
          <a:prstGeom prst="rect">
            <a:avLst/>
          </a:prstGeom>
        </p:spPr>
        <p:txBody>
          <a:bodyPr wrap="square">
            <a:spAutoFit/>
          </a:bodyPr>
          <a:lstStyle>
            <a:defPPr>
              <a:defRPr lang="en-US"/>
            </a:defPPr>
            <a:lvl1pPr algn="l" defTabSz="912813" rtl="0" fontAlgn="base">
              <a:spcBef>
                <a:spcPct val="0"/>
              </a:spcBef>
              <a:spcAft>
                <a:spcPct val="0"/>
              </a:spcAft>
              <a:defRPr kern="1200">
                <a:solidFill>
                  <a:schemeClr val="tx1"/>
                </a:solidFill>
                <a:latin typeface="Roboto Light" charset="0"/>
                <a:ea typeface="ＭＳ Ｐゴシック" charset="0"/>
                <a:cs typeface="ＭＳ Ｐゴシック" charset="0"/>
              </a:defRPr>
            </a:lvl1pPr>
            <a:lvl2pPr marL="455613" indent="1588" algn="l" defTabSz="912813" rtl="0" fontAlgn="base">
              <a:spcBef>
                <a:spcPct val="0"/>
              </a:spcBef>
              <a:spcAft>
                <a:spcPct val="0"/>
              </a:spcAft>
              <a:defRPr kern="1200">
                <a:solidFill>
                  <a:schemeClr val="tx1"/>
                </a:solidFill>
                <a:latin typeface="Roboto Light" charset="0"/>
                <a:ea typeface="ＭＳ Ｐゴシック" charset="0"/>
                <a:cs typeface="ＭＳ Ｐゴシック" charset="0"/>
              </a:defRPr>
            </a:lvl2pPr>
            <a:lvl3pPr marL="912813" indent="1588" algn="l" defTabSz="912813" rtl="0" fontAlgn="base">
              <a:spcBef>
                <a:spcPct val="0"/>
              </a:spcBef>
              <a:spcAft>
                <a:spcPct val="0"/>
              </a:spcAft>
              <a:defRPr kern="1200">
                <a:solidFill>
                  <a:schemeClr val="tx1"/>
                </a:solidFill>
                <a:latin typeface="Roboto Light" charset="0"/>
                <a:ea typeface="ＭＳ Ｐゴシック" charset="0"/>
                <a:cs typeface="ＭＳ Ｐゴシック" charset="0"/>
              </a:defRPr>
            </a:lvl3pPr>
            <a:lvl4pPr marL="1370013" indent="1588" algn="l" defTabSz="912813" rtl="0" fontAlgn="base">
              <a:spcBef>
                <a:spcPct val="0"/>
              </a:spcBef>
              <a:spcAft>
                <a:spcPct val="0"/>
              </a:spcAft>
              <a:defRPr kern="1200">
                <a:solidFill>
                  <a:schemeClr val="tx1"/>
                </a:solidFill>
                <a:latin typeface="Roboto Light" charset="0"/>
                <a:ea typeface="ＭＳ Ｐゴシック" charset="0"/>
                <a:cs typeface="ＭＳ Ｐゴシック" charset="0"/>
              </a:defRPr>
            </a:lvl4pPr>
            <a:lvl5pPr marL="1827213" indent="1588" algn="l" defTabSz="912813" rtl="0" fontAlgn="base">
              <a:spcBef>
                <a:spcPct val="0"/>
              </a:spcBef>
              <a:spcAft>
                <a:spcPct val="0"/>
              </a:spcAft>
              <a:defRPr kern="1200">
                <a:solidFill>
                  <a:schemeClr val="tx1"/>
                </a:solidFill>
                <a:latin typeface="Roboto Light" charset="0"/>
                <a:ea typeface="ＭＳ Ｐゴシック" charset="0"/>
                <a:cs typeface="ＭＳ Ｐゴシック" charset="0"/>
              </a:defRPr>
            </a:lvl5pPr>
            <a:lvl6pPr marL="2286000" algn="l" defTabSz="457200" rtl="0" eaLnBrk="1" latinLnBrk="0" hangingPunct="1">
              <a:defRPr kern="1200">
                <a:solidFill>
                  <a:schemeClr val="tx1"/>
                </a:solidFill>
                <a:latin typeface="Roboto Light" charset="0"/>
                <a:ea typeface="ＭＳ Ｐゴシック" charset="0"/>
                <a:cs typeface="ＭＳ Ｐゴシック" charset="0"/>
              </a:defRPr>
            </a:lvl6pPr>
            <a:lvl7pPr marL="2743200" algn="l" defTabSz="457200" rtl="0" eaLnBrk="1" latinLnBrk="0" hangingPunct="1">
              <a:defRPr kern="1200">
                <a:solidFill>
                  <a:schemeClr val="tx1"/>
                </a:solidFill>
                <a:latin typeface="Roboto Light" charset="0"/>
                <a:ea typeface="ＭＳ Ｐゴシック" charset="0"/>
                <a:cs typeface="ＭＳ Ｐゴシック" charset="0"/>
              </a:defRPr>
            </a:lvl7pPr>
            <a:lvl8pPr marL="3200400" algn="l" defTabSz="457200" rtl="0" eaLnBrk="1" latinLnBrk="0" hangingPunct="1">
              <a:defRPr kern="1200">
                <a:solidFill>
                  <a:schemeClr val="tx1"/>
                </a:solidFill>
                <a:latin typeface="Roboto Light" charset="0"/>
                <a:ea typeface="ＭＳ Ｐゴシック" charset="0"/>
                <a:cs typeface="ＭＳ Ｐゴシック" charset="0"/>
              </a:defRPr>
            </a:lvl8pPr>
            <a:lvl9pPr marL="3657600" algn="l" defTabSz="457200" rtl="0" eaLnBrk="1" latinLnBrk="0" hangingPunct="1">
              <a:defRPr kern="1200">
                <a:solidFill>
                  <a:schemeClr val="tx1"/>
                </a:solidFill>
                <a:latin typeface="Roboto Light" charset="0"/>
                <a:ea typeface="ＭＳ Ｐゴシック" charset="0"/>
                <a:cs typeface="ＭＳ Ｐゴシック" charset="0"/>
              </a:defRPr>
            </a:lvl9pPr>
          </a:lstStyle>
          <a:p>
            <a:pPr marL="0" marR="0" lvl="0" indent="0" algn="l" defTabSz="912813"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C9B991"/>
                </a:solidFill>
                <a:effectLst/>
                <a:uLnTx/>
                <a:uFillTx/>
                <a:latin typeface="Roboto Light" charset="0"/>
                <a:ea typeface="ＭＳ Ｐゴシック" charset="0"/>
              </a:rPr>
              <a:t>Professor Matthew Lanham</a:t>
            </a:r>
          </a:p>
          <a:p>
            <a:pPr marL="0" marR="0" lvl="0" indent="0" algn="l" defTabSz="912813"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C9B991"/>
                </a:solidFill>
                <a:effectLst/>
                <a:uLnTx/>
                <a:uFillTx/>
                <a:latin typeface="Roboto Light" charset="0"/>
                <a:ea typeface="ＭＳ Ｐゴシック" charset="0"/>
              </a:rPr>
              <a:t>(Former) Academic Director, </a:t>
            </a:r>
            <a:r>
              <a:rPr kumimoji="0" lang="en-US" sz="1800" b="0" i="0" u="none" strike="noStrike" kern="1200" cap="none" spc="0" normalizeH="0" baseline="0" noProof="0" dirty="0">
                <a:ln>
                  <a:noFill/>
                </a:ln>
                <a:solidFill>
                  <a:srgbClr val="C9B991"/>
                </a:solidFill>
                <a:effectLst/>
                <a:uLnTx/>
                <a:uFillTx/>
                <a:latin typeface="Roboto Light" charset="0"/>
                <a:ea typeface="ＭＳ Ｐゴシック" charset="0"/>
                <a:hlinkClick r:id="rId3">
                  <a:extLst>
                    <a:ext uri="{A12FA001-AC4F-418D-AE19-62706E023703}">
                      <ahyp:hlinkClr xmlns:ahyp="http://schemas.microsoft.com/office/drawing/2018/hyperlinkcolor" val="tx"/>
                    </a:ext>
                  </a:extLst>
                </a:hlinkClick>
              </a:rPr>
              <a:t>MS BAIM</a:t>
            </a:r>
            <a:r>
              <a:rPr kumimoji="0" lang="en-US" sz="1800" b="0" i="0" u="none" strike="noStrike" kern="1200" cap="none" spc="0" normalizeH="0" baseline="0" noProof="0" dirty="0">
                <a:ln>
                  <a:noFill/>
                </a:ln>
                <a:solidFill>
                  <a:srgbClr val="C9B991"/>
                </a:solidFill>
                <a:effectLst/>
                <a:uLnTx/>
                <a:uFillTx/>
                <a:latin typeface="Roboto Light" charset="0"/>
                <a:ea typeface="ＭＳ Ｐゴシック" charset="0"/>
              </a:rPr>
              <a:t> Program</a:t>
            </a:r>
          </a:p>
          <a:p>
            <a:pPr marL="0" marR="0" lvl="0" indent="0" algn="l" defTabSz="912813"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C9B991"/>
                </a:solidFill>
                <a:effectLst/>
                <a:uLnTx/>
                <a:uFillTx/>
                <a:latin typeface="Roboto Light" charset="0"/>
                <a:ea typeface="ＭＳ Ｐゴシック" charset="0"/>
              </a:rPr>
              <a:t>Associate Director of Student Engagements, </a:t>
            </a:r>
          </a:p>
          <a:p>
            <a:pPr marL="0" marR="0" lvl="0" indent="0" algn="l" defTabSz="912813"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C9B991"/>
                </a:solidFill>
                <a:effectLst/>
                <a:uLnTx/>
                <a:uFillTx/>
                <a:latin typeface="Roboto Light" charset="0"/>
                <a:ea typeface="ＭＳ Ｐゴシック" charset="0"/>
                <a:hlinkClick r:id="rId4">
                  <a:extLst>
                    <a:ext uri="{A12FA001-AC4F-418D-AE19-62706E023703}">
                      <ahyp:hlinkClr xmlns:ahyp="http://schemas.microsoft.com/office/drawing/2018/hyperlinkcolor" val="tx"/>
                    </a:ext>
                  </a:extLst>
                </a:hlinkClick>
              </a:rPr>
              <a:t>Krenicki Center</a:t>
            </a:r>
            <a:r>
              <a:rPr kumimoji="0" lang="en-US" sz="1800" b="0" i="0" u="none" strike="noStrike" kern="1200" cap="none" spc="0" normalizeH="0" baseline="0" noProof="0" dirty="0">
                <a:ln>
                  <a:noFill/>
                </a:ln>
                <a:solidFill>
                  <a:srgbClr val="C9B991"/>
                </a:solidFill>
                <a:effectLst/>
                <a:uLnTx/>
                <a:uFillTx/>
                <a:latin typeface="Roboto Light" charset="0"/>
                <a:ea typeface="ＭＳ Ｐゴシック" charset="0"/>
              </a:rPr>
              <a:t> for Business Analytics &amp; Machine Learning</a:t>
            </a:r>
          </a:p>
          <a:p>
            <a:pPr marL="0" marR="0" lvl="0" indent="0" algn="l" defTabSz="912813"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C9B991"/>
                </a:solidFill>
                <a:effectLst/>
                <a:uLnTx/>
                <a:uFillTx/>
                <a:latin typeface="Roboto Light" charset="0"/>
                <a:ea typeface="ＭＳ Ｐゴシック" charset="0"/>
                <a:hlinkClick r:id="rId5">
                  <a:extLst>
                    <a:ext uri="{A12FA001-AC4F-418D-AE19-62706E023703}">
                      <ahyp:hlinkClr xmlns:ahyp="http://schemas.microsoft.com/office/drawing/2018/hyperlinkcolor" val="tx"/>
                    </a:ext>
                  </a:extLst>
                </a:hlinkClick>
              </a:rPr>
              <a:t>MatthewALanham.com</a:t>
            </a:r>
            <a:endParaRPr kumimoji="0" lang="en-US" sz="1800" b="0" i="0" u="none" strike="noStrike" kern="1200" cap="none" spc="0" normalizeH="0" baseline="0" noProof="0" dirty="0">
              <a:ln>
                <a:noFill/>
              </a:ln>
              <a:solidFill>
                <a:srgbClr val="C9B991"/>
              </a:solidFill>
              <a:effectLst/>
              <a:uLnTx/>
              <a:uFillTx/>
              <a:latin typeface="Roboto Light" charset="0"/>
              <a:ea typeface="ＭＳ Ｐゴシック" charset="0"/>
            </a:endParaRPr>
          </a:p>
        </p:txBody>
      </p:sp>
      <p:pic>
        <p:nvPicPr>
          <p:cNvPr id="3080" name="Picture 8" descr="GitHub logo">
            <a:extLst>
              <a:ext uri="{FF2B5EF4-FFF2-40B4-BE49-F238E27FC236}">
                <a16:creationId xmlns:a16="http://schemas.microsoft.com/office/drawing/2014/main" id="{0E6C138F-14BA-4101-961C-A93F4D36005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50234" y="3176478"/>
            <a:ext cx="2691531" cy="1512640"/>
          </a:xfrm>
          <a:prstGeom prst="rect">
            <a:avLst/>
          </a:prstGeom>
          <a:solidFill>
            <a:schemeClr val="tx1"/>
          </a:solidFill>
        </p:spPr>
      </p:pic>
    </p:spTree>
    <p:extLst>
      <p:ext uri="{BB962C8B-B14F-4D97-AF65-F5344CB8AC3E}">
        <p14:creationId xmlns:p14="http://schemas.microsoft.com/office/powerpoint/2010/main" val="35598385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Nadpis 20"/>
          <p:cNvSpPr>
            <a:spLocks noGrp="1"/>
          </p:cNvSpPr>
          <p:nvPr>
            <p:ph type="title" idx="4294967295"/>
          </p:nvPr>
        </p:nvSpPr>
        <p:spPr>
          <a:xfrm>
            <a:off x="336550" y="211138"/>
            <a:ext cx="10198099" cy="508000"/>
          </a:xfrm>
        </p:spPr>
        <p:txBody>
          <a:bodyPr/>
          <a:lstStyle/>
          <a:p>
            <a:pPr algn="l"/>
            <a:r>
              <a:rPr lang="en-US" sz="2600" b="1" dirty="0">
                <a:latin typeface="Helvetica"/>
                <a:cs typeface="Helvetica"/>
              </a:rPr>
              <a:t>Configure GitHub</a:t>
            </a:r>
            <a:endParaRPr sz="2600" b="1" dirty="0">
              <a:latin typeface="Helvetica"/>
              <a:cs typeface="Helvetica"/>
            </a:endParaRPr>
          </a:p>
        </p:txBody>
      </p:sp>
      <p:sp>
        <p:nvSpPr>
          <p:cNvPr id="35" name="Rectangle 34"/>
          <p:cNvSpPr/>
          <p:nvPr/>
        </p:nvSpPr>
        <p:spPr>
          <a:xfrm>
            <a:off x="2839454" y="889691"/>
            <a:ext cx="8319613" cy="1200329"/>
          </a:xfrm>
          <a:prstGeom prst="rect">
            <a:avLst/>
          </a:prstGeom>
        </p:spPr>
        <p:txBody>
          <a:bodyPr wrap="square">
            <a:spAutoFit/>
          </a:bodyPr>
          <a:lstStyle/>
          <a:p>
            <a:pPr lvl="0"/>
            <a:r>
              <a:rPr lang="en-US" sz="2400" dirty="0">
                <a:latin typeface="Cambria" panose="02040503050406030204" pitchFamily="18" charset="0"/>
              </a:rPr>
              <a:t>If you click the drop-down menu, and select “Your profile” you should have a page that looks something like this.. </a:t>
            </a:r>
          </a:p>
          <a:p>
            <a:pPr lvl="0"/>
            <a:endParaRPr lang="en-US" sz="2400" dirty="0">
              <a:latin typeface="Cambria" panose="02040503050406030204" pitchFamily="18" charset="0"/>
            </a:endParaRPr>
          </a:p>
        </p:txBody>
      </p:sp>
      <p:pic>
        <p:nvPicPr>
          <p:cNvPr id="3" name="Picture 2"/>
          <p:cNvPicPr>
            <a:picLocks noChangeAspect="1"/>
          </p:cNvPicPr>
          <p:nvPr/>
        </p:nvPicPr>
        <p:blipFill>
          <a:blip r:embed="rId3"/>
          <a:stretch>
            <a:fillRect/>
          </a:stretch>
        </p:blipFill>
        <p:spPr>
          <a:xfrm>
            <a:off x="336551" y="889691"/>
            <a:ext cx="2298700" cy="2628900"/>
          </a:xfrm>
          <a:prstGeom prst="rect">
            <a:avLst/>
          </a:prstGeom>
        </p:spPr>
      </p:pic>
      <p:pic>
        <p:nvPicPr>
          <p:cNvPr id="4" name="Picture 3"/>
          <p:cNvPicPr>
            <a:picLocks noChangeAspect="1"/>
          </p:cNvPicPr>
          <p:nvPr/>
        </p:nvPicPr>
        <p:blipFill>
          <a:blip r:embed="rId4"/>
          <a:stretch>
            <a:fillRect/>
          </a:stretch>
        </p:blipFill>
        <p:spPr>
          <a:xfrm>
            <a:off x="3005207" y="1895511"/>
            <a:ext cx="5472043" cy="3907071"/>
          </a:xfrm>
          <a:prstGeom prst="rect">
            <a:avLst/>
          </a:prstGeom>
        </p:spPr>
      </p:pic>
    </p:spTree>
    <p:extLst>
      <p:ext uri="{BB962C8B-B14F-4D97-AF65-F5344CB8AC3E}">
        <p14:creationId xmlns:p14="http://schemas.microsoft.com/office/powerpoint/2010/main" val="127383625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Nadpis 20"/>
          <p:cNvSpPr>
            <a:spLocks noGrp="1"/>
          </p:cNvSpPr>
          <p:nvPr>
            <p:ph type="title" idx="4294967295"/>
          </p:nvPr>
        </p:nvSpPr>
        <p:spPr>
          <a:xfrm>
            <a:off x="548640" y="211138"/>
            <a:ext cx="9986010" cy="508000"/>
          </a:xfrm>
        </p:spPr>
        <p:txBody>
          <a:bodyPr/>
          <a:lstStyle/>
          <a:p>
            <a:pPr algn="l"/>
            <a:r>
              <a:rPr lang="en-US" sz="2600" b="1" dirty="0">
                <a:latin typeface="Helvetica"/>
                <a:cs typeface="Helvetica"/>
              </a:rPr>
              <a:t>Some videos you might find helpful</a:t>
            </a:r>
            <a:endParaRPr sz="2600" b="1" dirty="0">
              <a:latin typeface="Helvetica"/>
              <a:cs typeface="Helvetica"/>
            </a:endParaRPr>
          </a:p>
        </p:txBody>
      </p:sp>
      <p:sp>
        <p:nvSpPr>
          <p:cNvPr id="6" name="Rectangle 5"/>
          <p:cNvSpPr/>
          <p:nvPr/>
        </p:nvSpPr>
        <p:spPr>
          <a:xfrm>
            <a:off x="336552" y="698931"/>
            <a:ext cx="11590816" cy="2308324"/>
          </a:xfrm>
          <a:prstGeom prst="rect">
            <a:avLst/>
          </a:prstGeom>
        </p:spPr>
        <p:txBody>
          <a:bodyPr wrap="square">
            <a:spAutoFit/>
          </a:bodyPr>
          <a:lstStyle/>
          <a:p>
            <a:pPr marL="342900" lvl="2" indent="-342900">
              <a:buFont typeface="Arial" panose="020B0604020202020204" pitchFamily="34" charset="0"/>
              <a:buChar char="•"/>
            </a:pPr>
            <a:r>
              <a:rPr lang="en-US" sz="2400" dirty="0">
                <a:hlinkClick r:id="rId3"/>
              </a:rPr>
              <a:t>https://youtu.be/CykufIPK_6o?si=eQfiECT443yQ38Hy</a:t>
            </a:r>
          </a:p>
          <a:p>
            <a:pPr marL="342900" lvl="2" indent="-342900">
              <a:buFont typeface="Arial" panose="020B0604020202020204" pitchFamily="34" charset="0"/>
              <a:buChar char="•"/>
            </a:pPr>
            <a:r>
              <a:rPr lang="en-US" sz="2400" dirty="0">
                <a:hlinkClick r:id="rId3"/>
              </a:rPr>
              <a:t>https://youtu.be/5XhxR9Vs6zc?si=MhYIUvs_ikcKIvi-</a:t>
            </a:r>
          </a:p>
          <a:p>
            <a:pPr marL="342900" lvl="2" indent="-342900">
              <a:buFont typeface="Arial" panose="020B0604020202020204" pitchFamily="34" charset="0"/>
              <a:buChar char="•"/>
            </a:pPr>
            <a:r>
              <a:rPr lang="en-US" sz="2400" dirty="0">
                <a:hlinkClick r:id="rId3"/>
              </a:rPr>
              <a:t>https://youtu.be/g6AJ9qPPoyc?si=FCMrJrOsPqwcQTqB</a:t>
            </a:r>
            <a:endParaRPr lang="en-US" sz="2400" dirty="0"/>
          </a:p>
          <a:p>
            <a:pPr marL="342900" lvl="2" indent="-342900">
              <a:buFont typeface="Arial" panose="020B0604020202020204" pitchFamily="34" charset="0"/>
              <a:buChar char="•"/>
            </a:pPr>
            <a:r>
              <a:rPr lang="en-US" sz="2400" dirty="0">
                <a:hlinkClick r:id="rId4"/>
              </a:rPr>
              <a:t>https://youtu.be/D9CLhQdLp8w?si=9E6f2Eu_49HFqVBd</a:t>
            </a:r>
            <a:endParaRPr lang="en-US" sz="2400" dirty="0"/>
          </a:p>
          <a:p>
            <a:pPr marL="342900" lvl="2" indent="-342900">
              <a:buFont typeface="Arial" panose="020B0604020202020204" pitchFamily="34" charset="0"/>
              <a:buChar char="•"/>
            </a:pPr>
            <a:endParaRPr lang="en-US" sz="2400" dirty="0"/>
          </a:p>
          <a:p>
            <a:pPr marL="342900" lvl="2" indent="-342900">
              <a:buFont typeface="Arial" panose="020B0604020202020204" pitchFamily="34" charset="0"/>
              <a:buChar char="•"/>
            </a:pPr>
            <a:endParaRPr lang="en-US" sz="2400" dirty="0"/>
          </a:p>
        </p:txBody>
      </p:sp>
    </p:spTree>
    <p:extLst>
      <p:ext uri="{BB962C8B-B14F-4D97-AF65-F5344CB8AC3E}">
        <p14:creationId xmlns:p14="http://schemas.microsoft.com/office/powerpoint/2010/main" val="352287834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Nadpis 20"/>
          <p:cNvSpPr>
            <a:spLocks noGrp="1"/>
          </p:cNvSpPr>
          <p:nvPr>
            <p:ph type="title" idx="4294967295"/>
          </p:nvPr>
        </p:nvSpPr>
        <p:spPr>
          <a:xfrm>
            <a:off x="476640" y="211138"/>
            <a:ext cx="10058009" cy="508000"/>
          </a:xfrm>
        </p:spPr>
        <p:txBody>
          <a:bodyPr/>
          <a:lstStyle/>
          <a:p>
            <a:pPr algn="l"/>
            <a:r>
              <a:rPr lang="en-US" sz="2600" b="1" dirty="0">
                <a:latin typeface="Helvetica"/>
                <a:cs typeface="Helvetica"/>
              </a:rPr>
              <a:t>GitHub for Education</a:t>
            </a:r>
            <a:endParaRPr sz="2600" b="1" dirty="0">
              <a:latin typeface="Helvetica"/>
              <a:cs typeface="Helvetica"/>
            </a:endParaRPr>
          </a:p>
        </p:txBody>
      </p:sp>
      <p:sp>
        <p:nvSpPr>
          <p:cNvPr id="35" name="Rectangle 34"/>
          <p:cNvSpPr/>
          <p:nvPr/>
        </p:nvSpPr>
        <p:spPr>
          <a:xfrm>
            <a:off x="476641" y="889691"/>
            <a:ext cx="11199543" cy="5262979"/>
          </a:xfrm>
          <a:prstGeom prst="rect">
            <a:avLst/>
          </a:prstGeom>
        </p:spPr>
        <p:txBody>
          <a:bodyPr wrap="square">
            <a:spAutoFit/>
          </a:bodyPr>
          <a:lstStyle/>
          <a:p>
            <a:pPr marL="380990" indent="-380990">
              <a:buFont typeface="Arial" panose="020B0604020202020204" pitchFamily="34" charset="0"/>
              <a:buChar char="•"/>
            </a:pPr>
            <a:r>
              <a:rPr lang="en-US" sz="2400" dirty="0">
                <a:latin typeface="Cambria" panose="02040503050406030204" pitchFamily="18" charset="0"/>
              </a:rPr>
              <a:t>Since you are students you qualify to get GitHub for Education for free.</a:t>
            </a:r>
          </a:p>
          <a:p>
            <a:pPr marL="988459" lvl="1" indent="-380990">
              <a:buFont typeface="Arial" panose="020B0604020202020204" pitchFamily="34" charset="0"/>
              <a:buChar char="•"/>
            </a:pPr>
            <a:r>
              <a:rPr lang="en-US" sz="2400" dirty="0">
                <a:latin typeface="Cambria" panose="02040503050406030204" pitchFamily="18" charset="0"/>
                <a:hlinkClick r:id="rId3"/>
              </a:rPr>
              <a:t>https://github.com/education/students</a:t>
            </a:r>
            <a:endParaRPr lang="en-US" sz="2400" dirty="0">
              <a:latin typeface="Cambria" panose="02040503050406030204" pitchFamily="18" charset="0"/>
            </a:endParaRPr>
          </a:p>
          <a:p>
            <a:pPr lvl="1"/>
            <a:endParaRPr lang="en-US" sz="2400" dirty="0">
              <a:latin typeface="Cambria" panose="02040503050406030204" pitchFamily="18" charset="0"/>
            </a:endParaRPr>
          </a:p>
          <a:p>
            <a:pPr lvl="1"/>
            <a:endParaRPr lang="en-US" sz="2400" dirty="0">
              <a:latin typeface="Cambria" panose="02040503050406030204" pitchFamily="18" charset="0"/>
            </a:endParaRPr>
          </a:p>
          <a:p>
            <a:pPr lvl="1"/>
            <a:endParaRPr lang="en-US" sz="2400" dirty="0">
              <a:latin typeface="Cambria" panose="02040503050406030204" pitchFamily="18" charset="0"/>
            </a:endParaRPr>
          </a:p>
          <a:p>
            <a:pPr lvl="1"/>
            <a:endParaRPr lang="en-US" sz="2400" dirty="0">
              <a:latin typeface="Cambria" panose="02040503050406030204" pitchFamily="18" charset="0"/>
            </a:endParaRPr>
          </a:p>
          <a:p>
            <a:pPr lvl="1"/>
            <a:endParaRPr lang="en-US" sz="2400" dirty="0">
              <a:latin typeface="Cambria" panose="02040503050406030204" pitchFamily="18" charset="0"/>
            </a:endParaRPr>
          </a:p>
          <a:p>
            <a:pPr lvl="1"/>
            <a:endParaRPr lang="en-US" sz="2400" dirty="0">
              <a:latin typeface="Cambria" panose="02040503050406030204" pitchFamily="18" charset="0"/>
            </a:endParaRPr>
          </a:p>
          <a:p>
            <a:pPr marL="380990" indent="-380990">
              <a:buFont typeface="Arial" panose="020B0604020202020204" pitchFamily="34" charset="0"/>
              <a:buChar char="•"/>
            </a:pPr>
            <a:r>
              <a:rPr lang="en-US" sz="2400" dirty="0">
                <a:latin typeface="Cambria" panose="02040503050406030204" pitchFamily="18" charset="0"/>
              </a:rPr>
              <a:t>What is the difference between </a:t>
            </a:r>
            <a:r>
              <a:rPr lang="en-US" sz="2400" b="1" dirty="0">
                <a:latin typeface="Cambria" panose="02040503050406030204" pitchFamily="18" charset="0"/>
              </a:rPr>
              <a:t>GitHub for Education </a:t>
            </a:r>
            <a:r>
              <a:rPr lang="en-US" sz="2400" dirty="0">
                <a:latin typeface="Cambria" panose="02040503050406030204" pitchFamily="18" charset="0"/>
              </a:rPr>
              <a:t>and regular </a:t>
            </a:r>
            <a:r>
              <a:rPr lang="en-US" sz="2400" b="1" dirty="0">
                <a:latin typeface="Cambria" panose="02040503050406030204" pitchFamily="18" charset="0"/>
              </a:rPr>
              <a:t>GitHub</a:t>
            </a:r>
            <a:r>
              <a:rPr lang="en-US" sz="2400" dirty="0">
                <a:latin typeface="Cambria" panose="02040503050406030204" pitchFamily="18" charset="0"/>
              </a:rPr>
              <a:t>?</a:t>
            </a:r>
          </a:p>
          <a:p>
            <a:pPr marL="988459" lvl="1" indent="-380990">
              <a:buFont typeface="Arial" panose="020B0604020202020204" pitchFamily="34" charset="0"/>
              <a:buChar char="•"/>
            </a:pPr>
            <a:r>
              <a:rPr lang="en-US" sz="2400" dirty="0">
                <a:latin typeface="Cambria" panose="02040503050406030204" pitchFamily="18" charset="0"/>
              </a:rPr>
              <a:t>Nothing. You will just have additional functionality using GitHub for Education that costs money for those that do not qualify for the Education discount (e.g. private repos).</a:t>
            </a:r>
          </a:p>
          <a:p>
            <a:pPr marL="988459" lvl="1" indent="-380990">
              <a:buFont typeface="Arial" panose="020B0604020202020204" pitchFamily="34" charset="0"/>
              <a:buChar char="•"/>
            </a:pPr>
            <a:endParaRPr lang="en-US" sz="2400" dirty="0">
              <a:latin typeface="Cambria" panose="02040503050406030204" pitchFamily="18" charset="0"/>
            </a:endParaRPr>
          </a:p>
          <a:p>
            <a:pPr marL="385224" lvl="1" indent="-385224">
              <a:buFont typeface="Arial" panose="020B0604020202020204" pitchFamily="34" charset="0"/>
              <a:buChar char="•"/>
            </a:pPr>
            <a:r>
              <a:rPr lang="en-US" sz="2400" dirty="0">
                <a:latin typeface="Cambria" panose="02040503050406030204" pitchFamily="18" charset="0"/>
              </a:rPr>
              <a:t>Follow the instructions on the next slide to set up your account</a:t>
            </a:r>
          </a:p>
        </p:txBody>
      </p:sp>
      <p:pic>
        <p:nvPicPr>
          <p:cNvPr id="3" name="Picture 2">
            <a:extLst>
              <a:ext uri="{FF2B5EF4-FFF2-40B4-BE49-F238E27FC236}">
                <a16:creationId xmlns:a16="http://schemas.microsoft.com/office/drawing/2014/main" id="{9603FE4D-C9E5-4C44-BBFE-C2C0FDAA84C8}"/>
              </a:ext>
            </a:extLst>
          </p:cNvPr>
          <p:cNvPicPr>
            <a:picLocks noChangeAspect="1"/>
          </p:cNvPicPr>
          <p:nvPr/>
        </p:nvPicPr>
        <p:blipFill>
          <a:blip r:embed="rId4"/>
          <a:stretch>
            <a:fillRect/>
          </a:stretch>
        </p:blipFill>
        <p:spPr>
          <a:xfrm>
            <a:off x="4222760" y="1714916"/>
            <a:ext cx="3716216" cy="2111755"/>
          </a:xfrm>
          <a:prstGeom prst="rect">
            <a:avLst/>
          </a:prstGeom>
        </p:spPr>
      </p:pic>
    </p:spTree>
    <p:extLst>
      <p:ext uri="{BB962C8B-B14F-4D97-AF65-F5344CB8AC3E}">
        <p14:creationId xmlns:p14="http://schemas.microsoft.com/office/powerpoint/2010/main" val="194328299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Nadpis 20"/>
          <p:cNvSpPr>
            <a:spLocks noGrp="1"/>
          </p:cNvSpPr>
          <p:nvPr>
            <p:ph type="title" idx="4294967295"/>
          </p:nvPr>
        </p:nvSpPr>
        <p:spPr>
          <a:xfrm>
            <a:off x="476640" y="211138"/>
            <a:ext cx="10058009" cy="508000"/>
          </a:xfrm>
        </p:spPr>
        <p:txBody>
          <a:bodyPr/>
          <a:lstStyle/>
          <a:p>
            <a:pPr algn="l" eaLnBrk="1" hangingPunct="1"/>
            <a:r>
              <a:rPr lang="en-US" sz="2600" b="1" dirty="0">
                <a:latin typeface="Helvetica"/>
                <a:cs typeface="Helvetica"/>
              </a:rPr>
              <a:t>Command Line Interface (CLI)</a:t>
            </a:r>
            <a:endParaRPr sz="2600" b="1" dirty="0">
              <a:latin typeface="Helvetica"/>
              <a:cs typeface="Helvetica"/>
            </a:endParaRPr>
          </a:p>
        </p:txBody>
      </p:sp>
      <p:sp>
        <p:nvSpPr>
          <p:cNvPr id="35" name="Rectangle 34"/>
          <p:cNvSpPr/>
          <p:nvPr/>
        </p:nvSpPr>
        <p:spPr>
          <a:xfrm>
            <a:off x="476641" y="889691"/>
            <a:ext cx="11199543" cy="1938992"/>
          </a:xfrm>
          <a:prstGeom prst="rect">
            <a:avLst/>
          </a:prstGeom>
        </p:spPr>
        <p:txBody>
          <a:bodyPr wrap="square">
            <a:spAutoFit/>
          </a:bodyPr>
          <a:lstStyle/>
          <a:p>
            <a:r>
              <a:rPr lang="en-US" sz="2400" b="1" u="sng" dirty="0">
                <a:latin typeface="Cambria" panose="02040503050406030204" pitchFamily="18" charset="0"/>
              </a:rPr>
              <a:t>Examples:</a:t>
            </a:r>
          </a:p>
          <a:p>
            <a:pPr marL="380990" indent="-380990">
              <a:buFont typeface="Arial" panose="020B0604020202020204" pitchFamily="34" charset="0"/>
              <a:buChar char="•"/>
            </a:pPr>
            <a:r>
              <a:rPr lang="en-US" sz="2400" dirty="0">
                <a:latin typeface="Cambria" panose="02040503050406030204" pitchFamily="18" charset="0"/>
              </a:rPr>
              <a:t>Create and edit files</a:t>
            </a:r>
          </a:p>
          <a:p>
            <a:pPr marL="380990" indent="-380990">
              <a:buFont typeface="Arial" panose="020B0604020202020204" pitchFamily="34" charset="0"/>
              <a:buChar char="•"/>
            </a:pPr>
            <a:r>
              <a:rPr lang="en-US" sz="2400" dirty="0">
                <a:latin typeface="Cambria" panose="02040503050406030204" pitchFamily="18" charset="0"/>
              </a:rPr>
              <a:t>Create and edit folders</a:t>
            </a:r>
          </a:p>
          <a:p>
            <a:pPr marL="380990" indent="-380990">
              <a:buFont typeface="Arial" panose="020B0604020202020204" pitchFamily="34" charset="0"/>
              <a:buChar char="•"/>
            </a:pPr>
            <a:r>
              <a:rPr lang="en-US" sz="2400" dirty="0">
                <a:latin typeface="Cambria" panose="02040503050406030204" pitchFamily="18" charset="0"/>
              </a:rPr>
              <a:t>Navigate folders</a:t>
            </a:r>
          </a:p>
          <a:p>
            <a:pPr marL="380990" indent="-380990">
              <a:buFont typeface="Arial" panose="020B0604020202020204" pitchFamily="34" charset="0"/>
              <a:buChar char="•"/>
            </a:pPr>
            <a:r>
              <a:rPr lang="en-US" sz="2400" dirty="0">
                <a:latin typeface="Cambria" panose="02040503050406030204" pitchFamily="18" charset="0"/>
              </a:rPr>
              <a:t>Run programs</a:t>
            </a:r>
          </a:p>
        </p:txBody>
      </p:sp>
    </p:spTree>
    <p:extLst>
      <p:ext uri="{BB962C8B-B14F-4D97-AF65-F5344CB8AC3E}">
        <p14:creationId xmlns:p14="http://schemas.microsoft.com/office/powerpoint/2010/main" val="307602060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
</file>

<file path=ppt/theme/theme1.xml><?xml version="1.0" encoding="utf-8"?>
<a:theme xmlns:a="http://schemas.openxmlformats.org/drawingml/2006/main" name="07_Butler Basic_01">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Times New Roman-Arial">
      <a:majorFont>
        <a:latin typeface="Times New Roman" panose="02020603050405020304"/>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panose="020B0604020202020204"/>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36D0A680E1EE944B827E0864D007960" ma:contentTypeVersion="13" ma:contentTypeDescription="Create a new document." ma:contentTypeScope="" ma:versionID="f991e4182a492b766ffb2052aaf455a8">
  <xsd:schema xmlns:xsd="http://www.w3.org/2001/XMLSchema" xmlns:xs="http://www.w3.org/2001/XMLSchema" xmlns:p="http://schemas.microsoft.com/office/2006/metadata/properties" xmlns:ns2="824f8934-9ae1-4c0a-87b5-28331927a78e" xmlns:ns3="9a3ac6c0-b277-4783-b950-d3d97301c27d" targetNamespace="http://schemas.microsoft.com/office/2006/metadata/properties" ma:root="true" ma:fieldsID="48b6cb1aae429c622129f87fa1a38373" ns2:_="" ns3:_="">
    <xsd:import namespace="824f8934-9ae1-4c0a-87b5-28331927a78e"/>
    <xsd:import namespace="9a3ac6c0-b277-4783-b950-d3d97301c27d"/>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2:MediaServiceLocation" minOccurs="0"/>
                <xsd:element ref="ns2:MediaServiceAutoKeyPoints" minOccurs="0"/>
                <xsd:element ref="ns2:MediaServiceKeyPoints" minOccurs="0"/>
                <xsd:element ref="ns3:SharedWithUsers" minOccurs="0"/>
                <xsd:element ref="ns3:SharedWithDetails"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24f8934-9ae1-4c0a-87b5-28331927a78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MediaServiceLocation" ma:index="15" nillable="true" ma:displayName="Location" ma:internalName="MediaServiceLocation"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MediaLengthInSeconds" ma:index="20"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9a3ac6c0-b277-4783-b950-d3d97301c27d"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95D3FBF3-ABA8-4A95-8C5B-B71297C0789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24f8934-9ae1-4c0a-87b5-28331927a78e"/>
    <ds:schemaRef ds:uri="9a3ac6c0-b277-4783-b950-d3d97301c27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AE829837-71D2-4F91-ABB6-EE12F0B54209}">
  <ds:schemaRefs>
    <ds:schemaRef ds:uri="http://schemas.microsoft.com/sharepoint/v3/contenttype/forms"/>
  </ds:schemaRefs>
</ds:datastoreItem>
</file>

<file path=customXml/itemProps3.xml><?xml version="1.0" encoding="utf-8"?>
<ds:datastoreItem xmlns:ds="http://schemas.openxmlformats.org/officeDocument/2006/customXml" ds:itemID="{3736F67A-C421-466D-BCEC-26FC39C3DC32}">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
  <TotalTime>12415</TotalTime>
  <Words>4286</Words>
  <Application>Microsoft Office PowerPoint</Application>
  <PresentationFormat>Widescreen</PresentationFormat>
  <Paragraphs>558</Paragraphs>
  <Slides>70</Slides>
  <Notes>66</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70</vt:i4>
      </vt:variant>
    </vt:vector>
  </HeadingPairs>
  <TitlesOfParts>
    <vt:vector size="81" baseType="lpstr">
      <vt:lpstr>Acumin Pro ExtraCondensed</vt:lpstr>
      <vt:lpstr>Acumin Pro SemiCondensed</vt:lpstr>
      <vt:lpstr>Arial</vt:lpstr>
      <vt:lpstr>Calibri</vt:lpstr>
      <vt:lpstr>Cambria</vt:lpstr>
      <vt:lpstr>Georgia</vt:lpstr>
      <vt:lpstr>Helvetica</vt:lpstr>
      <vt:lpstr>Roboto Light</vt:lpstr>
      <vt:lpstr>Times New Roman</vt:lpstr>
      <vt:lpstr>Wingdings</vt:lpstr>
      <vt:lpstr>07_Butler Basic_01</vt:lpstr>
      <vt:lpstr>Git and GitHub</vt:lpstr>
      <vt:lpstr>PowerPoint Presentation</vt:lpstr>
      <vt:lpstr>Git is a version control system</vt:lpstr>
      <vt:lpstr>Command Line Interface Pros/Cons</vt:lpstr>
      <vt:lpstr>Setup Instructions</vt:lpstr>
      <vt:lpstr>Configure GitHub</vt:lpstr>
      <vt:lpstr>Configure GitHub</vt:lpstr>
      <vt:lpstr>GitHub for Education</vt:lpstr>
      <vt:lpstr>Command Line Interface (CLI)</vt:lpstr>
      <vt:lpstr>Directories &amp; Hierarchies</vt:lpstr>
      <vt:lpstr>Start Git Bash</vt:lpstr>
      <vt:lpstr>Command line commands</vt:lpstr>
      <vt:lpstr>Examples</vt:lpstr>
      <vt:lpstr>Change and make directories</vt:lpstr>
      <vt:lpstr>Copy and remove things</vt:lpstr>
      <vt:lpstr>Configure Git</vt:lpstr>
      <vt:lpstr>Git to GitHub</vt:lpstr>
      <vt:lpstr>Creating a GitHub Repo</vt:lpstr>
      <vt:lpstr>Creating a new repo on GitHub</vt:lpstr>
      <vt:lpstr>You have just created your first GitHub repo</vt:lpstr>
      <vt:lpstr>Now, you need to create a local copy of this</vt:lpstr>
      <vt:lpstr>Now, you need to create a local copy of this</vt:lpstr>
      <vt:lpstr>Forking a repo</vt:lpstr>
      <vt:lpstr>Clone a repo</vt:lpstr>
      <vt:lpstr>Pushing and pulling code</vt:lpstr>
      <vt:lpstr>Adding, Committing, and Pushing stuff</vt:lpstr>
      <vt:lpstr>Example</vt:lpstr>
      <vt:lpstr>Example</vt:lpstr>
      <vt:lpstr>Pull requests</vt:lpstr>
      <vt:lpstr>Pull requests</vt:lpstr>
      <vt:lpstr>Creating Branches</vt:lpstr>
      <vt:lpstr>Final thoughts</vt:lpstr>
      <vt:lpstr>The Git Workflow – Common Commands</vt:lpstr>
      <vt:lpstr>The Git Workflow – Common Commands</vt:lpstr>
      <vt:lpstr>The Git Workflow – Common Commands</vt:lpstr>
      <vt:lpstr>Intro to Branches</vt:lpstr>
      <vt:lpstr>Intro to Branches</vt:lpstr>
      <vt:lpstr>Intro to Branches</vt:lpstr>
      <vt:lpstr>Modifying and Comparing Branches</vt:lpstr>
      <vt:lpstr>Creating a Portfolio Site on GitHub Pages to Showcase Your Work</vt:lpstr>
      <vt:lpstr>GitHub Pages</vt:lpstr>
      <vt:lpstr>GitHub Pages</vt:lpstr>
      <vt:lpstr>Step 1: Create a new public repo on your GitHub account</vt:lpstr>
      <vt:lpstr>Step 1: username.github.io</vt:lpstr>
      <vt:lpstr>Step 1: username.github.io</vt:lpstr>
      <vt:lpstr>Step 2: Choose what git client you are using</vt:lpstr>
      <vt:lpstr>Step 3: Clone the repository</vt:lpstr>
      <vt:lpstr>Step 4: Clone the repository</vt:lpstr>
      <vt:lpstr>Step 5: Clone the repository</vt:lpstr>
      <vt:lpstr>Step 6: Test it out</vt:lpstr>
      <vt:lpstr>Recap</vt:lpstr>
      <vt:lpstr>You will see your index.html file here…</vt:lpstr>
      <vt:lpstr>Using someone else’s theme template for your website</vt:lpstr>
      <vt:lpstr>Here are the supported themes</vt:lpstr>
      <vt:lpstr>Supported themes continued.</vt:lpstr>
      <vt:lpstr>Supported themes continued.</vt:lpstr>
      <vt:lpstr>Supported themes continued.</vt:lpstr>
      <vt:lpstr>More Themes</vt:lpstr>
      <vt:lpstr>Configuring a publishing source for your GitHub Pages site</vt:lpstr>
      <vt:lpstr>Jekyll Installation (optional)</vt:lpstr>
      <vt:lpstr>Jekyll configuration</vt:lpstr>
      <vt:lpstr>Jekyll configuration</vt:lpstr>
      <vt:lpstr>Jekyll installation</vt:lpstr>
      <vt:lpstr>Jekyll installation</vt:lpstr>
      <vt:lpstr>Jekyll installation</vt:lpstr>
      <vt:lpstr>Jekyll installation</vt:lpstr>
      <vt:lpstr>To check the versions of your software you can type these commands</vt:lpstr>
      <vt:lpstr>Jekyll configuration</vt:lpstr>
      <vt:lpstr>Additional YouTube Tutorials</vt:lpstr>
      <vt:lpstr>Some videos you might find helpful</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Orlowski, Katie</dc:creator>
  <cp:lastModifiedBy>Lanham, Matthew A</cp:lastModifiedBy>
  <cp:revision>734</cp:revision>
  <cp:lastPrinted>2015-08-31T18:44:18Z</cp:lastPrinted>
  <dcterms:created xsi:type="dcterms:W3CDTF">2015-03-02T15:38:05Z</dcterms:created>
  <dcterms:modified xsi:type="dcterms:W3CDTF">2025-05-19T16:42:46Z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0x010100B36D0A680E1EE944B827E0864D007960</vt:lpwstr>
  </property>
</Properties>
</file>